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60" r:id="rId4"/>
    <p:sldId id="262" r:id="rId5"/>
    <p:sldId id="269" r:id="rId6"/>
    <p:sldId id="264" r:id="rId7"/>
    <p:sldId id="270" r:id="rId8"/>
    <p:sldId id="271" r:id="rId9"/>
    <p:sldId id="273" r:id="rId10"/>
    <p:sldId id="274" r:id="rId11"/>
    <p:sldId id="27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23" autoAdjust="0"/>
    <p:restoredTop sz="94660"/>
  </p:normalViewPr>
  <p:slideViewPr>
    <p:cSldViewPr snapToGrid="0">
      <p:cViewPr varScale="1">
        <p:scale>
          <a:sx n="106" d="100"/>
          <a:sy n="106" d="100"/>
        </p:scale>
        <p:origin x="78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tif"/><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tif"/><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pic>
        <p:nvPicPr>
          <p:cNvPr id="5" name="Picture 4" descr="A close up of a dog&#10;&#10;AI-generated content may be incorrect.">
            <a:extLst>
              <a:ext uri="{FF2B5EF4-FFF2-40B4-BE49-F238E27FC236}">
                <a16:creationId xmlns:a16="http://schemas.microsoft.com/office/drawing/2014/main" id="{389378AE-F200-7239-303C-9557490F98D3}"/>
              </a:ext>
            </a:extLst>
          </p:cNvPr>
          <p:cNvPicPr>
            <a:picLocks noChangeAspect="1"/>
          </p:cNvPicPr>
          <p:nvPr userDrawn="1"/>
        </p:nvPicPr>
        <p:blipFill>
          <a:blip r:embed="rId2">
            <a:extLst>
              <a:ext uri="{28A0092B-C50C-407E-A947-70E740481C1C}">
                <a14:useLocalDpi xmlns:a14="http://schemas.microsoft.com/office/drawing/2010/main" val="0"/>
              </a:ext>
            </a:extLst>
          </a:blip>
          <a:srcRect l="17070" t="9905" r="1649" b="8858"/>
          <a:stretch/>
        </p:blipFill>
        <p:spPr>
          <a:xfrm>
            <a:off x="6410" y="0"/>
            <a:ext cx="12185590" cy="6858000"/>
          </a:xfrm>
          <a:prstGeom prst="rect">
            <a:avLst/>
          </a:prstGeom>
        </p:spPr>
      </p:pic>
      <p:sp>
        <p:nvSpPr>
          <p:cNvPr id="2" name="Title 1">
            <a:extLst>
              <a:ext uri="{FF2B5EF4-FFF2-40B4-BE49-F238E27FC236}">
                <a16:creationId xmlns:a16="http://schemas.microsoft.com/office/drawing/2014/main" id="{DCB6F9C7-CB8E-6712-CEBB-FEAD3101F13B}"/>
              </a:ext>
            </a:extLst>
          </p:cNvPr>
          <p:cNvSpPr>
            <a:spLocks noGrp="1"/>
          </p:cNvSpPr>
          <p:nvPr>
            <p:ph type="ctrTitle"/>
          </p:nvPr>
        </p:nvSpPr>
        <p:spPr>
          <a:xfrm>
            <a:off x="864000" y="2819400"/>
            <a:ext cx="7479900" cy="2387600"/>
          </a:xfrm>
        </p:spPr>
        <p:txBody>
          <a:bodyPr anchor="b">
            <a:noAutofit/>
          </a:bodyPr>
          <a:lstStyle>
            <a:lvl1pPr algn="l">
              <a:defRPr sz="6000">
                <a:solidFill>
                  <a:schemeClr val="bg1"/>
                </a:solidFill>
              </a:defRPr>
            </a:lvl1pPr>
          </a:lstStyle>
          <a:p>
            <a:r>
              <a:rPr lang="en-US" dirty="0"/>
              <a:t>Click to edit Master title style</a:t>
            </a:r>
            <a:endParaRPr lang="en-IE" dirty="0"/>
          </a:p>
        </p:txBody>
      </p:sp>
      <p:sp>
        <p:nvSpPr>
          <p:cNvPr id="3" name="Subtitle 2">
            <a:extLst>
              <a:ext uri="{FF2B5EF4-FFF2-40B4-BE49-F238E27FC236}">
                <a16:creationId xmlns:a16="http://schemas.microsoft.com/office/drawing/2014/main" id="{7305B9FB-CAA0-E31D-B970-D23AF666274F}"/>
              </a:ext>
            </a:extLst>
          </p:cNvPr>
          <p:cNvSpPr>
            <a:spLocks noGrp="1"/>
          </p:cNvSpPr>
          <p:nvPr>
            <p:ph type="subTitle" idx="1"/>
          </p:nvPr>
        </p:nvSpPr>
        <p:spPr>
          <a:xfrm>
            <a:off x="864000" y="5207000"/>
            <a:ext cx="7479900" cy="787000"/>
          </a:xfrm>
        </p:spPr>
        <p:txBody>
          <a:bodyPr anchor="b">
            <a:no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IE" dirty="0"/>
          </a:p>
        </p:txBody>
      </p:sp>
      <p:pic>
        <p:nvPicPr>
          <p:cNvPr id="7" name="Graphic 6">
            <a:extLst>
              <a:ext uri="{FF2B5EF4-FFF2-40B4-BE49-F238E27FC236}">
                <a16:creationId xmlns:a16="http://schemas.microsoft.com/office/drawing/2014/main" id="{9C3E908A-7658-0565-746E-845C6E58B5DA}"/>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870410" y="864000"/>
            <a:ext cx="1912938" cy="260517"/>
          </a:xfrm>
          <a:prstGeom prst="rect">
            <a:avLst/>
          </a:prstGeom>
        </p:spPr>
      </p:pic>
    </p:spTree>
    <p:extLst>
      <p:ext uri="{BB962C8B-B14F-4D97-AF65-F5344CB8AC3E}">
        <p14:creationId xmlns:p14="http://schemas.microsoft.com/office/powerpoint/2010/main" val="21928186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2_Title Slide">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32E59B4-34DE-5FA0-DF47-6C760B9F911C}"/>
              </a:ext>
            </a:extLst>
          </p:cNvPr>
          <p:cNvPicPr>
            <a:picLocks noChangeAspect="1"/>
          </p:cNvPicPr>
          <p:nvPr userDrawn="1"/>
        </p:nvPicPr>
        <p:blipFill>
          <a:blip r:embed="rId2">
            <a:extLst>
              <a:ext uri="{28A0092B-C50C-407E-A947-70E740481C1C}">
                <a14:useLocalDpi xmlns:a14="http://schemas.microsoft.com/office/drawing/2010/main" val="0"/>
              </a:ext>
            </a:extLst>
          </a:blip>
          <a:srcRect t="12264" r="24528" b="12264"/>
          <a:stretch/>
        </p:blipFill>
        <p:spPr>
          <a:xfrm>
            <a:off x="0" y="0"/>
            <a:ext cx="12192000" cy="6858000"/>
          </a:xfrm>
          <a:prstGeom prst="rect">
            <a:avLst/>
          </a:prstGeom>
        </p:spPr>
      </p:pic>
      <p:sp>
        <p:nvSpPr>
          <p:cNvPr id="8" name="Rectangle 7">
            <a:extLst>
              <a:ext uri="{FF2B5EF4-FFF2-40B4-BE49-F238E27FC236}">
                <a16:creationId xmlns:a16="http://schemas.microsoft.com/office/drawing/2014/main" id="{3FA20CF0-3D76-8DC0-8CE9-F992091915A2}"/>
              </a:ext>
            </a:extLst>
          </p:cNvPr>
          <p:cNvSpPr/>
          <p:nvPr userDrawn="1"/>
        </p:nvSpPr>
        <p:spPr>
          <a:xfrm>
            <a:off x="-1" y="0"/>
            <a:ext cx="8343901" cy="6858000"/>
          </a:xfrm>
          <a:prstGeom prst="rect">
            <a:avLst/>
          </a:prstGeom>
          <a:gradFill>
            <a:gsLst>
              <a:gs pos="0">
                <a:schemeClr val="tx1">
                  <a:alpha val="0"/>
                </a:schemeClr>
              </a:gs>
              <a:gs pos="100000">
                <a:schemeClr val="tx1">
                  <a:alpha val="19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E" dirty="0">
              <a:latin typeface="Cabin" pitchFamily="2" charset="0"/>
            </a:endParaRPr>
          </a:p>
        </p:txBody>
      </p:sp>
      <p:sp>
        <p:nvSpPr>
          <p:cNvPr id="2" name="Title 1">
            <a:extLst>
              <a:ext uri="{FF2B5EF4-FFF2-40B4-BE49-F238E27FC236}">
                <a16:creationId xmlns:a16="http://schemas.microsoft.com/office/drawing/2014/main" id="{DCB6F9C7-CB8E-6712-CEBB-FEAD3101F13B}"/>
              </a:ext>
            </a:extLst>
          </p:cNvPr>
          <p:cNvSpPr>
            <a:spLocks noGrp="1"/>
          </p:cNvSpPr>
          <p:nvPr>
            <p:ph type="ctrTitle"/>
          </p:nvPr>
        </p:nvSpPr>
        <p:spPr>
          <a:xfrm>
            <a:off x="864000" y="2819400"/>
            <a:ext cx="7479900" cy="2387600"/>
          </a:xfrm>
        </p:spPr>
        <p:txBody>
          <a:bodyPr anchor="b">
            <a:noAutofit/>
          </a:bodyPr>
          <a:lstStyle>
            <a:lvl1pPr algn="l">
              <a:defRPr sz="6000">
                <a:solidFill>
                  <a:schemeClr val="bg1"/>
                </a:solidFill>
              </a:defRPr>
            </a:lvl1pPr>
          </a:lstStyle>
          <a:p>
            <a:r>
              <a:rPr lang="en-US" dirty="0"/>
              <a:t>Click to edit Master title style</a:t>
            </a:r>
            <a:endParaRPr lang="en-IE" dirty="0"/>
          </a:p>
        </p:txBody>
      </p:sp>
      <p:sp>
        <p:nvSpPr>
          <p:cNvPr id="3" name="Subtitle 2">
            <a:extLst>
              <a:ext uri="{FF2B5EF4-FFF2-40B4-BE49-F238E27FC236}">
                <a16:creationId xmlns:a16="http://schemas.microsoft.com/office/drawing/2014/main" id="{7305B9FB-CAA0-E31D-B970-D23AF666274F}"/>
              </a:ext>
            </a:extLst>
          </p:cNvPr>
          <p:cNvSpPr>
            <a:spLocks noGrp="1"/>
          </p:cNvSpPr>
          <p:nvPr>
            <p:ph type="subTitle" idx="1"/>
          </p:nvPr>
        </p:nvSpPr>
        <p:spPr>
          <a:xfrm>
            <a:off x="864000" y="5207000"/>
            <a:ext cx="7479900" cy="787000"/>
          </a:xfrm>
        </p:spPr>
        <p:txBody>
          <a:bodyPr anchor="b">
            <a:no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IE" dirty="0"/>
          </a:p>
        </p:txBody>
      </p:sp>
      <p:pic>
        <p:nvPicPr>
          <p:cNvPr id="7" name="Graphic 6">
            <a:extLst>
              <a:ext uri="{FF2B5EF4-FFF2-40B4-BE49-F238E27FC236}">
                <a16:creationId xmlns:a16="http://schemas.microsoft.com/office/drawing/2014/main" id="{9C3E908A-7658-0565-746E-845C6E58B5DA}"/>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870410" y="864000"/>
            <a:ext cx="1912938" cy="260517"/>
          </a:xfrm>
          <a:prstGeom prst="rect">
            <a:avLst/>
          </a:prstGeom>
        </p:spPr>
      </p:pic>
    </p:spTree>
    <p:extLst>
      <p:ext uri="{BB962C8B-B14F-4D97-AF65-F5344CB8AC3E}">
        <p14:creationId xmlns:p14="http://schemas.microsoft.com/office/powerpoint/2010/main" val="24480062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3_Title Slide">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6" name="Picture 5" descr="A close-up of a person's neck&#10;&#10;AI-generated content may be incorrect.">
            <a:extLst>
              <a:ext uri="{FF2B5EF4-FFF2-40B4-BE49-F238E27FC236}">
                <a16:creationId xmlns:a16="http://schemas.microsoft.com/office/drawing/2014/main" id="{D7FD91FB-40F1-8813-F732-CA90B055C84F}"/>
              </a:ext>
            </a:extLst>
          </p:cNvPr>
          <p:cNvPicPr>
            <a:picLocks noChangeAspect="1"/>
          </p:cNvPicPr>
          <p:nvPr userDrawn="1"/>
        </p:nvPicPr>
        <p:blipFill>
          <a:blip r:embed="rId2">
            <a:extLst>
              <a:ext uri="{28A0092B-C50C-407E-A947-70E740481C1C}">
                <a14:useLocalDpi xmlns:a14="http://schemas.microsoft.com/office/drawing/2010/main" val="0"/>
              </a:ext>
            </a:extLst>
          </a:blip>
          <a:srcRect t="4082" r="8163" b="4082"/>
          <a:stretch/>
        </p:blipFill>
        <p:spPr>
          <a:xfrm>
            <a:off x="0" y="0"/>
            <a:ext cx="12192000" cy="6858000"/>
          </a:xfrm>
          <a:prstGeom prst="rect">
            <a:avLst/>
          </a:prstGeom>
        </p:spPr>
      </p:pic>
      <p:sp>
        <p:nvSpPr>
          <p:cNvPr id="8" name="Rectangle 7">
            <a:extLst>
              <a:ext uri="{FF2B5EF4-FFF2-40B4-BE49-F238E27FC236}">
                <a16:creationId xmlns:a16="http://schemas.microsoft.com/office/drawing/2014/main" id="{3FA20CF0-3D76-8DC0-8CE9-F992091915A2}"/>
              </a:ext>
            </a:extLst>
          </p:cNvPr>
          <p:cNvSpPr/>
          <p:nvPr userDrawn="1"/>
        </p:nvSpPr>
        <p:spPr>
          <a:xfrm>
            <a:off x="-1" y="0"/>
            <a:ext cx="8343901" cy="6858000"/>
          </a:xfrm>
          <a:prstGeom prst="rect">
            <a:avLst/>
          </a:prstGeom>
          <a:gradFill>
            <a:gsLst>
              <a:gs pos="0">
                <a:schemeClr val="tx1">
                  <a:alpha val="0"/>
                </a:schemeClr>
              </a:gs>
              <a:gs pos="100000">
                <a:schemeClr val="tx1">
                  <a:alpha val="19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E" dirty="0">
              <a:latin typeface="Cabin" pitchFamily="2" charset="0"/>
            </a:endParaRPr>
          </a:p>
        </p:txBody>
      </p:sp>
      <p:sp>
        <p:nvSpPr>
          <p:cNvPr id="2" name="Title 1">
            <a:extLst>
              <a:ext uri="{FF2B5EF4-FFF2-40B4-BE49-F238E27FC236}">
                <a16:creationId xmlns:a16="http://schemas.microsoft.com/office/drawing/2014/main" id="{DCB6F9C7-CB8E-6712-CEBB-FEAD3101F13B}"/>
              </a:ext>
            </a:extLst>
          </p:cNvPr>
          <p:cNvSpPr>
            <a:spLocks noGrp="1"/>
          </p:cNvSpPr>
          <p:nvPr>
            <p:ph type="ctrTitle"/>
          </p:nvPr>
        </p:nvSpPr>
        <p:spPr>
          <a:xfrm>
            <a:off x="864000" y="2819400"/>
            <a:ext cx="7479900" cy="2387600"/>
          </a:xfrm>
        </p:spPr>
        <p:txBody>
          <a:bodyPr anchor="b">
            <a:noAutofit/>
          </a:bodyPr>
          <a:lstStyle>
            <a:lvl1pPr algn="l">
              <a:defRPr sz="6000">
                <a:solidFill>
                  <a:schemeClr val="bg1"/>
                </a:solidFill>
              </a:defRPr>
            </a:lvl1pPr>
          </a:lstStyle>
          <a:p>
            <a:r>
              <a:rPr lang="en-US" dirty="0"/>
              <a:t>Click to edit Master title style</a:t>
            </a:r>
            <a:endParaRPr lang="en-IE" dirty="0"/>
          </a:p>
        </p:txBody>
      </p:sp>
      <p:sp>
        <p:nvSpPr>
          <p:cNvPr id="3" name="Subtitle 2">
            <a:extLst>
              <a:ext uri="{FF2B5EF4-FFF2-40B4-BE49-F238E27FC236}">
                <a16:creationId xmlns:a16="http://schemas.microsoft.com/office/drawing/2014/main" id="{7305B9FB-CAA0-E31D-B970-D23AF666274F}"/>
              </a:ext>
            </a:extLst>
          </p:cNvPr>
          <p:cNvSpPr>
            <a:spLocks noGrp="1"/>
          </p:cNvSpPr>
          <p:nvPr>
            <p:ph type="subTitle" idx="1"/>
          </p:nvPr>
        </p:nvSpPr>
        <p:spPr>
          <a:xfrm>
            <a:off x="864000" y="5207000"/>
            <a:ext cx="7479900" cy="787000"/>
          </a:xfrm>
        </p:spPr>
        <p:txBody>
          <a:bodyPr anchor="b">
            <a:no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IE" dirty="0"/>
          </a:p>
        </p:txBody>
      </p:sp>
      <p:pic>
        <p:nvPicPr>
          <p:cNvPr id="7" name="Graphic 6">
            <a:extLst>
              <a:ext uri="{FF2B5EF4-FFF2-40B4-BE49-F238E27FC236}">
                <a16:creationId xmlns:a16="http://schemas.microsoft.com/office/drawing/2014/main" id="{9C3E908A-7658-0565-746E-845C6E58B5DA}"/>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870410" y="864000"/>
            <a:ext cx="1912938" cy="260517"/>
          </a:xfrm>
          <a:prstGeom prst="rect">
            <a:avLst/>
          </a:prstGeom>
        </p:spPr>
      </p:pic>
    </p:spTree>
    <p:extLst>
      <p:ext uri="{BB962C8B-B14F-4D97-AF65-F5344CB8AC3E}">
        <p14:creationId xmlns:p14="http://schemas.microsoft.com/office/powerpoint/2010/main" val="34450614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4AEC3-A10D-CF91-AE11-19068CFB5754}"/>
              </a:ext>
            </a:extLst>
          </p:cNvPr>
          <p:cNvSpPr>
            <a:spLocks noGrp="1"/>
          </p:cNvSpPr>
          <p:nvPr>
            <p:ph type="title"/>
          </p:nvPr>
        </p:nvSpPr>
        <p:spPr>
          <a:xfrm>
            <a:off x="864000" y="864000"/>
            <a:ext cx="10464000" cy="826688"/>
          </a:xfrm>
        </p:spPr>
        <p:txBody>
          <a:bodyPr anchor="t">
            <a:noAutofit/>
          </a:bodyPr>
          <a:lstStyle>
            <a:lvl1pPr>
              <a:defRPr sz="2800"/>
            </a:lvl1pPr>
          </a:lstStyle>
          <a:p>
            <a:r>
              <a:rPr lang="en-US" dirty="0"/>
              <a:t>Click to edit Master title style</a:t>
            </a:r>
            <a:endParaRPr lang="en-IE" dirty="0"/>
          </a:p>
        </p:txBody>
      </p:sp>
      <p:sp>
        <p:nvSpPr>
          <p:cNvPr id="3" name="Content Placeholder 2">
            <a:extLst>
              <a:ext uri="{FF2B5EF4-FFF2-40B4-BE49-F238E27FC236}">
                <a16:creationId xmlns:a16="http://schemas.microsoft.com/office/drawing/2014/main" id="{6B017FBC-7A3D-51D2-8C35-0CBE75E063CE}"/>
              </a:ext>
            </a:extLst>
          </p:cNvPr>
          <p:cNvSpPr>
            <a:spLocks noGrp="1"/>
          </p:cNvSpPr>
          <p:nvPr>
            <p:ph idx="1" hasCustomPrompt="1"/>
          </p:nvPr>
        </p:nvSpPr>
        <p:spPr>
          <a:xfrm>
            <a:off x="864000" y="2053037"/>
            <a:ext cx="10464000" cy="3940963"/>
          </a:xfrm>
        </p:spPr>
        <p:txBody>
          <a:bodyPr>
            <a:noAutofit/>
          </a:bodyPr>
          <a:lstStyle>
            <a:lvl1pPr marL="288000" indent="-288000">
              <a:lnSpc>
                <a:spcPct val="108000"/>
              </a:lnSpc>
              <a:spcBef>
                <a:spcPts val="0"/>
              </a:spcBef>
              <a:spcAft>
                <a:spcPts val="600"/>
              </a:spcAft>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dirty="0"/>
              <a:t>One Column</a:t>
            </a:r>
            <a:endParaRPr lang="en-IE" dirty="0"/>
          </a:p>
        </p:txBody>
      </p:sp>
    </p:spTree>
    <p:extLst>
      <p:ext uri="{BB962C8B-B14F-4D97-AF65-F5344CB8AC3E}">
        <p14:creationId xmlns:p14="http://schemas.microsoft.com/office/powerpoint/2010/main" val="34731175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4AEC3-A10D-CF91-AE11-19068CFB5754}"/>
              </a:ext>
            </a:extLst>
          </p:cNvPr>
          <p:cNvSpPr>
            <a:spLocks noGrp="1"/>
          </p:cNvSpPr>
          <p:nvPr>
            <p:ph type="title"/>
          </p:nvPr>
        </p:nvSpPr>
        <p:spPr>
          <a:xfrm>
            <a:off x="864000" y="864000"/>
            <a:ext cx="10464000" cy="826688"/>
          </a:xfrm>
        </p:spPr>
        <p:txBody>
          <a:bodyPr anchor="t">
            <a:noAutofit/>
          </a:bodyPr>
          <a:lstStyle>
            <a:lvl1pPr>
              <a:defRPr sz="2800"/>
            </a:lvl1pPr>
          </a:lstStyle>
          <a:p>
            <a:r>
              <a:rPr lang="en-US" dirty="0"/>
              <a:t>Click to edit Master title style</a:t>
            </a:r>
            <a:endParaRPr lang="en-IE" dirty="0"/>
          </a:p>
        </p:txBody>
      </p:sp>
      <p:sp>
        <p:nvSpPr>
          <p:cNvPr id="4" name="Content Placeholder 2">
            <a:extLst>
              <a:ext uri="{FF2B5EF4-FFF2-40B4-BE49-F238E27FC236}">
                <a16:creationId xmlns:a16="http://schemas.microsoft.com/office/drawing/2014/main" id="{DB3C2AA4-1A12-5180-CE5C-89E19EDC21AE}"/>
              </a:ext>
            </a:extLst>
          </p:cNvPr>
          <p:cNvSpPr>
            <a:spLocks noGrp="1"/>
          </p:cNvSpPr>
          <p:nvPr>
            <p:ph idx="1" hasCustomPrompt="1"/>
          </p:nvPr>
        </p:nvSpPr>
        <p:spPr>
          <a:xfrm>
            <a:off x="864000" y="2053037"/>
            <a:ext cx="10464000" cy="3940963"/>
          </a:xfrm>
        </p:spPr>
        <p:txBody>
          <a:bodyPr numCol="2" spcCol="288000">
            <a:noAutofit/>
          </a:bodyPr>
          <a:lstStyle>
            <a:lvl1pPr marL="288000" indent="-288000">
              <a:lnSpc>
                <a:spcPct val="108000"/>
              </a:lnSpc>
              <a:spcBef>
                <a:spcPts val="0"/>
              </a:spcBef>
              <a:spcAft>
                <a:spcPts val="600"/>
              </a:spcAft>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dirty="0"/>
              <a:t>Two Column</a:t>
            </a:r>
            <a:endParaRPr lang="en-IE" dirty="0"/>
          </a:p>
        </p:txBody>
      </p:sp>
    </p:spTree>
    <p:extLst>
      <p:ext uri="{BB962C8B-B14F-4D97-AF65-F5344CB8AC3E}">
        <p14:creationId xmlns:p14="http://schemas.microsoft.com/office/powerpoint/2010/main" val="21855863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4AEC3-A10D-CF91-AE11-19068CFB5754}"/>
              </a:ext>
            </a:extLst>
          </p:cNvPr>
          <p:cNvSpPr>
            <a:spLocks noGrp="1"/>
          </p:cNvSpPr>
          <p:nvPr>
            <p:ph type="title"/>
          </p:nvPr>
        </p:nvSpPr>
        <p:spPr>
          <a:xfrm>
            <a:off x="864000" y="864000"/>
            <a:ext cx="10464000" cy="826688"/>
          </a:xfrm>
        </p:spPr>
        <p:txBody>
          <a:bodyPr anchor="t">
            <a:noAutofit/>
          </a:bodyPr>
          <a:lstStyle>
            <a:lvl1pPr>
              <a:defRPr sz="2800"/>
            </a:lvl1pPr>
          </a:lstStyle>
          <a:p>
            <a:r>
              <a:rPr lang="en-US" dirty="0"/>
              <a:t>Click to edit Master title style</a:t>
            </a:r>
            <a:endParaRPr lang="en-IE" dirty="0"/>
          </a:p>
        </p:txBody>
      </p:sp>
      <p:sp>
        <p:nvSpPr>
          <p:cNvPr id="4" name="Content Placeholder 2">
            <a:extLst>
              <a:ext uri="{FF2B5EF4-FFF2-40B4-BE49-F238E27FC236}">
                <a16:creationId xmlns:a16="http://schemas.microsoft.com/office/drawing/2014/main" id="{D85E9F8B-E6CF-EA25-AB8D-F5DF73D30874}"/>
              </a:ext>
            </a:extLst>
          </p:cNvPr>
          <p:cNvSpPr>
            <a:spLocks noGrp="1"/>
          </p:cNvSpPr>
          <p:nvPr>
            <p:ph idx="1" hasCustomPrompt="1"/>
          </p:nvPr>
        </p:nvSpPr>
        <p:spPr>
          <a:xfrm>
            <a:off x="864000" y="2053037"/>
            <a:ext cx="10464000" cy="3940963"/>
          </a:xfrm>
        </p:spPr>
        <p:txBody>
          <a:bodyPr numCol="3" spcCol="288000">
            <a:noAutofit/>
          </a:bodyPr>
          <a:lstStyle>
            <a:lvl1pPr marL="288000" indent="-288000">
              <a:lnSpc>
                <a:spcPct val="108000"/>
              </a:lnSpc>
              <a:spcBef>
                <a:spcPts val="0"/>
              </a:spcBef>
              <a:spcAft>
                <a:spcPts val="600"/>
              </a:spcAft>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dirty="0"/>
              <a:t>Three Column</a:t>
            </a:r>
            <a:endParaRPr lang="en-IE" dirty="0"/>
          </a:p>
        </p:txBody>
      </p:sp>
    </p:spTree>
    <p:extLst>
      <p:ext uri="{BB962C8B-B14F-4D97-AF65-F5344CB8AC3E}">
        <p14:creationId xmlns:p14="http://schemas.microsoft.com/office/powerpoint/2010/main" val="13114600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B767F2-98FE-4A0E-11CB-FE0EF52287FB}"/>
              </a:ext>
            </a:extLst>
          </p:cNvPr>
          <p:cNvSpPr>
            <a:spLocks noGrp="1"/>
          </p:cNvSpPr>
          <p:nvPr>
            <p:ph type="title"/>
          </p:nvPr>
        </p:nvSpPr>
        <p:spPr>
          <a:xfrm>
            <a:off x="838200" y="365125"/>
            <a:ext cx="10515600" cy="1325563"/>
          </a:xfrm>
          <a:prstGeom prst="rect">
            <a:avLst/>
          </a:prstGeom>
        </p:spPr>
        <p:txBody>
          <a:bodyPr vert="horz" lIns="0" tIns="0" rIns="0" bIns="0" rtlCol="0" anchor="ctr">
            <a:normAutofit/>
          </a:bodyPr>
          <a:lstStyle/>
          <a:p>
            <a:r>
              <a:rPr lang="en-US"/>
              <a:t>Click to edit Master title style</a:t>
            </a:r>
            <a:endParaRPr lang="en-IE"/>
          </a:p>
        </p:txBody>
      </p:sp>
      <p:sp>
        <p:nvSpPr>
          <p:cNvPr id="3" name="Text Placeholder 2">
            <a:extLst>
              <a:ext uri="{FF2B5EF4-FFF2-40B4-BE49-F238E27FC236}">
                <a16:creationId xmlns:a16="http://schemas.microsoft.com/office/drawing/2014/main" id="{D44F1EFC-5E74-D2F0-08D5-A36266A358E7}"/>
              </a:ext>
            </a:extLst>
          </p:cNvPr>
          <p:cNvSpPr>
            <a:spLocks noGrp="1"/>
          </p:cNvSpPr>
          <p:nvPr>
            <p:ph type="body" idx="1"/>
          </p:nvPr>
        </p:nvSpPr>
        <p:spPr>
          <a:xfrm>
            <a:off x="838200" y="1825625"/>
            <a:ext cx="10515600" cy="4351338"/>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Date Placeholder 3">
            <a:extLst>
              <a:ext uri="{FF2B5EF4-FFF2-40B4-BE49-F238E27FC236}">
                <a16:creationId xmlns:a16="http://schemas.microsoft.com/office/drawing/2014/main" id="{353E68FF-213E-8CDE-1133-BD226B7AEA57}"/>
              </a:ext>
            </a:extLst>
          </p:cNvPr>
          <p:cNvSpPr>
            <a:spLocks noGrp="1"/>
          </p:cNvSpPr>
          <p:nvPr>
            <p:ph type="dt" sz="half" idx="2"/>
          </p:nvPr>
        </p:nvSpPr>
        <p:spPr>
          <a:xfrm>
            <a:off x="838200" y="6356350"/>
            <a:ext cx="2743200" cy="365125"/>
          </a:xfrm>
          <a:prstGeom prst="rect">
            <a:avLst/>
          </a:prstGeom>
        </p:spPr>
        <p:txBody>
          <a:bodyPr vert="horz" lIns="0" tIns="0" rIns="0" bIns="0" rtlCol="0" anchor="ctr"/>
          <a:lstStyle>
            <a:lvl1pPr algn="l">
              <a:defRPr sz="1200">
                <a:solidFill>
                  <a:schemeClr val="tx1">
                    <a:tint val="82000"/>
                  </a:schemeClr>
                </a:solidFill>
                <a:latin typeface="Cabin" pitchFamily="2" charset="0"/>
              </a:defRPr>
            </a:lvl1pPr>
          </a:lstStyle>
          <a:p>
            <a:fld id="{65B9C03E-6F31-4E52-9C80-E27A6D16B72A}" type="datetimeFigureOut">
              <a:rPr lang="en-IE" smtClean="0"/>
              <a:pPr/>
              <a:t>01/04/2025</a:t>
            </a:fld>
            <a:endParaRPr lang="en-IE" dirty="0"/>
          </a:p>
        </p:txBody>
      </p:sp>
      <p:sp>
        <p:nvSpPr>
          <p:cNvPr id="5" name="Footer Placeholder 4">
            <a:extLst>
              <a:ext uri="{FF2B5EF4-FFF2-40B4-BE49-F238E27FC236}">
                <a16:creationId xmlns:a16="http://schemas.microsoft.com/office/drawing/2014/main" id="{C43D8EE8-D3FC-219B-6FA5-F20C2B88D70B}"/>
              </a:ext>
            </a:extLst>
          </p:cNvPr>
          <p:cNvSpPr>
            <a:spLocks noGrp="1"/>
          </p:cNvSpPr>
          <p:nvPr>
            <p:ph type="ftr" sz="quarter" idx="3"/>
          </p:nvPr>
        </p:nvSpPr>
        <p:spPr>
          <a:xfrm>
            <a:off x="4038600" y="6356350"/>
            <a:ext cx="4114800" cy="365125"/>
          </a:xfrm>
          <a:prstGeom prst="rect">
            <a:avLst/>
          </a:prstGeom>
        </p:spPr>
        <p:txBody>
          <a:bodyPr vert="horz" lIns="0" tIns="0" rIns="0" bIns="0" rtlCol="0" anchor="ctr"/>
          <a:lstStyle>
            <a:lvl1pPr algn="ctr">
              <a:defRPr sz="1200">
                <a:solidFill>
                  <a:schemeClr val="tx1">
                    <a:tint val="82000"/>
                  </a:schemeClr>
                </a:solidFill>
                <a:latin typeface="Cabin" pitchFamily="2" charset="0"/>
              </a:defRPr>
            </a:lvl1pPr>
          </a:lstStyle>
          <a:p>
            <a:endParaRPr lang="en-IE" dirty="0"/>
          </a:p>
        </p:txBody>
      </p:sp>
      <p:sp>
        <p:nvSpPr>
          <p:cNvPr id="6" name="Slide Number Placeholder 5">
            <a:extLst>
              <a:ext uri="{FF2B5EF4-FFF2-40B4-BE49-F238E27FC236}">
                <a16:creationId xmlns:a16="http://schemas.microsoft.com/office/drawing/2014/main" id="{55D42661-CE62-B82C-5E86-027B8AC371C9}"/>
              </a:ext>
            </a:extLst>
          </p:cNvPr>
          <p:cNvSpPr>
            <a:spLocks noGrp="1"/>
          </p:cNvSpPr>
          <p:nvPr>
            <p:ph type="sldNum" sz="quarter" idx="4"/>
          </p:nvPr>
        </p:nvSpPr>
        <p:spPr>
          <a:xfrm>
            <a:off x="8610600" y="6356350"/>
            <a:ext cx="2743200" cy="365125"/>
          </a:xfrm>
          <a:prstGeom prst="rect">
            <a:avLst/>
          </a:prstGeom>
        </p:spPr>
        <p:txBody>
          <a:bodyPr vert="horz" lIns="0" tIns="0" rIns="0" bIns="0" rtlCol="0" anchor="ctr"/>
          <a:lstStyle>
            <a:lvl1pPr algn="r">
              <a:defRPr sz="1200">
                <a:solidFill>
                  <a:schemeClr val="tx1">
                    <a:tint val="82000"/>
                  </a:schemeClr>
                </a:solidFill>
                <a:latin typeface="Cabin" pitchFamily="2" charset="0"/>
              </a:defRPr>
            </a:lvl1pPr>
          </a:lstStyle>
          <a:p>
            <a:fld id="{AAAB97D5-00C4-440D-8A8E-A0B5625B1391}" type="slidenum">
              <a:rPr lang="en-IE" smtClean="0"/>
              <a:pPr/>
              <a:t>‹#›</a:t>
            </a:fld>
            <a:endParaRPr lang="en-IE" dirty="0"/>
          </a:p>
        </p:txBody>
      </p:sp>
    </p:spTree>
    <p:extLst>
      <p:ext uri="{BB962C8B-B14F-4D97-AF65-F5344CB8AC3E}">
        <p14:creationId xmlns:p14="http://schemas.microsoft.com/office/powerpoint/2010/main" val="1608673916"/>
      </p:ext>
    </p:extLst>
  </p:cSld>
  <p:clrMap bg1="lt1" tx1="dk1" bg2="lt2" tx2="dk2" accent1="accent1" accent2="accent2" accent3="accent3" accent4="accent4" accent5="accent5" accent6="accent6" hlink="hlink" folHlink="folHlink"/>
  <p:sldLayoutIdLst>
    <p:sldLayoutId id="2147483660" r:id="rId1"/>
    <p:sldLayoutId id="2147483663" r:id="rId2"/>
    <p:sldLayoutId id="2147483664" r:id="rId3"/>
    <p:sldLayoutId id="2147483650" r:id="rId4"/>
    <p:sldLayoutId id="2147483661" r:id="rId5"/>
    <p:sldLayoutId id="2147483662" r:id="rId6"/>
  </p:sldLayoutIdLst>
  <p:txStyles>
    <p:titleStyle>
      <a:lvl1pPr algn="l" defTabSz="914400" rtl="0" eaLnBrk="1" latinLnBrk="0" hangingPunct="1">
        <a:lnSpc>
          <a:spcPct val="90000"/>
        </a:lnSpc>
        <a:spcBef>
          <a:spcPct val="0"/>
        </a:spcBef>
        <a:buNone/>
        <a:defRPr sz="3600" b="1" kern="1200">
          <a:solidFill>
            <a:schemeClr val="tx2"/>
          </a:solidFill>
          <a:latin typeface="Cabin" pitchFamily="2" charset="0"/>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1.xml"/><Relationship Id="rId5" Type="http://schemas.openxmlformats.org/officeDocument/2006/relationships/image" Target="../media/image9.svg"/><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4.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9.svg"/></Relationships>
</file>

<file path=ppt/slides/_rels/slide3.xml.rels><?xml version="1.0" encoding="UTF-8" standalone="yes"?>
<Relationships xmlns="http://schemas.openxmlformats.org/package/2006/relationships"><Relationship Id="rId2" Type="http://schemas.openxmlformats.org/officeDocument/2006/relationships/image" Target="../media/image10.tif"/><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6.png"/><Relationship Id="rId7" Type="http://schemas.openxmlformats.org/officeDocument/2006/relationships/image" Target="../media/image18.png"/><Relationship Id="rId2" Type="http://schemas.openxmlformats.org/officeDocument/2006/relationships/image" Target="../media/image15.png"/><Relationship Id="rId1" Type="http://schemas.openxmlformats.org/officeDocument/2006/relationships/slideLayout" Target="../slideLayouts/slideLayout4.xml"/><Relationship Id="rId6" Type="http://schemas.openxmlformats.org/officeDocument/2006/relationships/image" Target="../media/image17.png"/><Relationship Id="rId5" Type="http://schemas.openxmlformats.org/officeDocument/2006/relationships/image" Target="../media/image14.png"/><Relationship Id="rId4" Type="http://schemas.openxmlformats.org/officeDocument/2006/relationships/image" Target="../media/image12.png"/><Relationship Id="rId9"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4.xml"/><Relationship Id="rId4" Type="http://schemas.openxmlformats.org/officeDocument/2006/relationships/image" Target="../media/image2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B5B79BE-32AC-2961-4850-416842127396}"/>
              </a:ext>
            </a:extLst>
          </p:cNvPr>
          <p:cNvSpPr>
            <a:spLocks noGrp="1"/>
          </p:cNvSpPr>
          <p:nvPr>
            <p:ph type="subTitle" idx="1"/>
          </p:nvPr>
        </p:nvSpPr>
        <p:spPr>
          <a:xfrm>
            <a:off x="864000" y="4991100"/>
            <a:ext cx="4854629" cy="1002900"/>
          </a:xfrm>
        </p:spPr>
        <p:txBody>
          <a:bodyPr/>
          <a:lstStyle/>
          <a:p>
            <a:pPr>
              <a:lnSpc>
                <a:spcPct val="108000"/>
              </a:lnSpc>
              <a:spcBef>
                <a:spcPts val="0"/>
              </a:spcBef>
            </a:pPr>
            <a:r>
              <a:rPr lang="en-IE" sz="1800" dirty="0"/>
              <a:t>2025</a:t>
            </a:r>
          </a:p>
        </p:txBody>
      </p:sp>
      <p:pic>
        <p:nvPicPr>
          <p:cNvPr id="10" name="Graphic 9">
            <a:extLst>
              <a:ext uri="{FF2B5EF4-FFF2-40B4-BE49-F238E27FC236}">
                <a16:creationId xmlns:a16="http://schemas.microsoft.com/office/drawing/2014/main" id="{D39974BF-2763-CB32-DD4C-1771D366661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64000" y="4270974"/>
            <a:ext cx="3781425" cy="876300"/>
          </a:xfrm>
          <a:prstGeom prst="rect">
            <a:avLst/>
          </a:prstGeom>
        </p:spPr>
      </p:pic>
      <p:pic>
        <p:nvPicPr>
          <p:cNvPr id="13" name="Graphic 12">
            <a:extLst>
              <a:ext uri="{FF2B5EF4-FFF2-40B4-BE49-F238E27FC236}">
                <a16:creationId xmlns:a16="http://schemas.microsoft.com/office/drawing/2014/main" id="{1936AF4D-2272-548F-B748-14CDE237D95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64000" y="3067723"/>
            <a:ext cx="3333750" cy="876300"/>
          </a:xfrm>
          <a:prstGeom prst="rect">
            <a:avLst/>
          </a:prstGeom>
        </p:spPr>
      </p:pic>
    </p:spTree>
    <p:extLst>
      <p:ext uri="{BB962C8B-B14F-4D97-AF65-F5344CB8AC3E}">
        <p14:creationId xmlns:p14="http://schemas.microsoft.com/office/powerpoint/2010/main" val="21193690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close up of a dog&#10;&#10;AI-generated content may be incorrect.">
            <a:extLst>
              <a:ext uri="{FF2B5EF4-FFF2-40B4-BE49-F238E27FC236}">
                <a16:creationId xmlns:a16="http://schemas.microsoft.com/office/drawing/2014/main" id="{8DF81F29-D806-86C9-23C4-9DD936417899}"/>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rcRect l="35" t="16563" r="35213" b="18721"/>
          <a:stretch/>
        </p:blipFill>
        <p:spPr>
          <a:xfrm>
            <a:off x="6410" y="0"/>
            <a:ext cx="12185590" cy="6858000"/>
          </a:xfrm>
          <a:prstGeom prst="rect">
            <a:avLst/>
          </a:prstGeom>
        </p:spPr>
      </p:pic>
      <p:graphicFrame>
        <p:nvGraphicFramePr>
          <p:cNvPr id="28" name="Table 27">
            <a:extLst>
              <a:ext uri="{FF2B5EF4-FFF2-40B4-BE49-F238E27FC236}">
                <a16:creationId xmlns:a16="http://schemas.microsoft.com/office/drawing/2014/main" id="{D8155211-1ADD-EBD2-6CCA-FE0F283AFEF7}"/>
              </a:ext>
            </a:extLst>
          </p:cNvPr>
          <p:cNvGraphicFramePr>
            <a:graphicFrameLocks noGrp="1"/>
          </p:cNvGraphicFramePr>
          <p:nvPr>
            <p:extLst>
              <p:ext uri="{D42A27DB-BD31-4B8C-83A1-F6EECF244321}">
                <p14:modId xmlns:p14="http://schemas.microsoft.com/office/powerpoint/2010/main" val="2231830548"/>
              </p:ext>
            </p:extLst>
          </p:nvPr>
        </p:nvGraphicFramePr>
        <p:xfrm>
          <a:off x="863998" y="1794767"/>
          <a:ext cx="10464000" cy="4376013"/>
        </p:xfrm>
        <a:graphic>
          <a:graphicData uri="http://schemas.openxmlformats.org/drawingml/2006/table">
            <a:tbl>
              <a:tblPr firstRow="1" bandRow="1">
                <a:tableStyleId>{5C22544A-7EE6-4342-B048-85BDC9FD1C3A}</a:tableStyleId>
              </a:tblPr>
              <a:tblGrid>
                <a:gridCol w="2616000">
                  <a:extLst>
                    <a:ext uri="{9D8B030D-6E8A-4147-A177-3AD203B41FA5}">
                      <a16:colId xmlns:a16="http://schemas.microsoft.com/office/drawing/2014/main" val="2692042931"/>
                    </a:ext>
                  </a:extLst>
                </a:gridCol>
                <a:gridCol w="2616000">
                  <a:extLst>
                    <a:ext uri="{9D8B030D-6E8A-4147-A177-3AD203B41FA5}">
                      <a16:colId xmlns:a16="http://schemas.microsoft.com/office/drawing/2014/main" val="605146552"/>
                    </a:ext>
                  </a:extLst>
                </a:gridCol>
                <a:gridCol w="2616000">
                  <a:extLst>
                    <a:ext uri="{9D8B030D-6E8A-4147-A177-3AD203B41FA5}">
                      <a16:colId xmlns:a16="http://schemas.microsoft.com/office/drawing/2014/main" val="409699681"/>
                    </a:ext>
                  </a:extLst>
                </a:gridCol>
                <a:gridCol w="2616000">
                  <a:extLst>
                    <a:ext uri="{9D8B030D-6E8A-4147-A177-3AD203B41FA5}">
                      <a16:colId xmlns:a16="http://schemas.microsoft.com/office/drawing/2014/main" val="4119872596"/>
                    </a:ext>
                  </a:extLst>
                </a:gridCol>
              </a:tblGrid>
              <a:tr h="864000">
                <a:tc>
                  <a:txBody>
                    <a:bodyPr/>
                    <a:lstStyle/>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IE" sz="2400" b="1" i="0" u="none" strike="noStrike" kern="1200" cap="none" spc="0" normalizeH="0" baseline="0" noProof="0" dirty="0">
                          <a:ln>
                            <a:noFill/>
                          </a:ln>
                          <a:solidFill>
                            <a:prstClr val="white"/>
                          </a:solidFill>
                          <a:effectLst/>
                          <a:uLnTx/>
                          <a:uFillTx/>
                          <a:latin typeface="Cabin" pitchFamily="2" charset="0"/>
                          <a:ea typeface="+mn-ea"/>
                          <a:cs typeface="+mn-cs"/>
                        </a:rPr>
                        <a:t>Both Programs</a:t>
                      </a:r>
                      <a:endParaRPr lang="en-IE" dirty="0">
                        <a:latin typeface="Cabin" pitchFamily="2" charset="0"/>
                      </a:endParaRPr>
                    </a:p>
                  </a:txBody>
                  <a:tcPr marL="144000" marR="144000" marT="144000" marB="144000">
                    <a:lnL w="12700" cmpd="sng">
                      <a:noFill/>
                    </a:lnL>
                    <a:lnR w="12700" cap="flat" cmpd="sng" algn="ctr">
                      <a:solidFill>
                        <a:schemeClr val="bg1"/>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noFill/>
                  </a:tcPr>
                </a:tc>
                <a:tc>
                  <a:txBody>
                    <a:bodyPr/>
                    <a:lstStyle/>
                    <a:p>
                      <a:endParaRPr lang="en-IE" dirty="0">
                        <a:latin typeface="Cabin" pitchFamily="2" charset="0"/>
                      </a:endParaRPr>
                    </a:p>
                  </a:txBody>
                  <a:tcPr marL="144000" marR="144000" marT="144000" marB="144000">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noFill/>
                  </a:tcPr>
                </a:tc>
                <a:tc>
                  <a:txBody>
                    <a:bodyPr/>
                    <a:lstStyle/>
                    <a:p>
                      <a:endParaRPr lang="en-IE" dirty="0">
                        <a:latin typeface="Cabin" pitchFamily="2" charset="0"/>
                      </a:endParaRPr>
                    </a:p>
                  </a:txBody>
                  <a:tcPr marL="144000" marR="144000" marT="144000" marB="144000">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noFill/>
                  </a:tcPr>
                </a:tc>
                <a:tc>
                  <a:txBody>
                    <a:bodyPr/>
                    <a:lstStyle/>
                    <a:p>
                      <a:endParaRPr lang="en-IE" dirty="0">
                        <a:latin typeface="Cabin" pitchFamily="2" charset="0"/>
                      </a:endParaRPr>
                    </a:p>
                  </a:txBody>
                  <a:tcPr marL="144000" marR="144000" marT="144000" marB="144000">
                    <a:lnL w="12700" cap="flat" cmpd="sng" algn="ctr">
                      <a:no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065316880"/>
                  </a:ext>
                </a:extLst>
              </a:tr>
              <a:tr h="3512013">
                <a:tc>
                  <a:txBody>
                    <a:bodyPr/>
                    <a:lstStyle/>
                    <a:p>
                      <a:pPr marL="180000" indent="-180000">
                        <a:spcAft>
                          <a:spcPts val="1200"/>
                        </a:spcAft>
                        <a:buClr>
                          <a:schemeClr val="bg1"/>
                        </a:buClr>
                        <a:buFont typeface="Wingdings" panose="05000000000000000000" pitchFamily="2" charset="2"/>
                        <a:buChar char="§"/>
                      </a:pPr>
                      <a:r>
                        <a:rPr lang="en-IE" sz="1800" dirty="0">
                          <a:solidFill>
                            <a:schemeClr val="bg1"/>
                          </a:solidFill>
                          <a:latin typeface="Cabin" pitchFamily="2" charset="0"/>
                        </a:rPr>
                        <a:t>Swag program being replaced with Loyalty Samples program.</a:t>
                      </a:r>
                    </a:p>
                    <a:p>
                      <a:pPr marL="180000" indent="-180000">
                        <a:spcAft>
                          <a:spcPts val="1200"/>
                        </a:spcAft>
                        <a:buClr>
                          <a:schemeClr val="bg1"/>
                        </a:buClr>
                        <a:buFont typeface="Wingdings" panose="05000000000000000000" pitchFamily="2" charset="2"/>
                        <a:buChar char="§"/>
                      </a:pPr>
                      <a:r>
                        <a:rPr lang="en-IE" sz="1800" dirty="0">
                          <a:solidFill>
                            <a:schemeClr val="bg1"/>
                          </a:solidFill>
                          <a:latin typeface="Cabin" pitchFamily="2" charset="0"/>
                        </a:rPr>
                        <a:t>“Loyalty Rewards” benefit name will change to “Loyalty Samples.” </a:t>
                      </a:r>
                    </a:p>
                    <a:p>
                      <a:pPr marL="180000" indent="-180000">
                        <a:spcAft>
                          <a:spcPts val="1200"/>
                        </a:spcAft>
                        <a:buFont typeface="Wingdings" panose="05000000000000000000" pitchFamily="2" charset="2"/>
                        <a:buChar char="§"/>
                      </a:pPr>
                      <a:endParaRPr lang="en-IE" dirty="0">
                        <a:latin typeface="Cabin" pitchFamily="2" charset="0"/>
                      </a:endParaRPr>
                    </a:p>
                  </a:txBody>
                  <a:tcPr marL="144000" marR="216000" marT="144000" marB="144000">
                    <a:lnL w="12700" cmpd="sng">
                      <a:noFill/>
                    </a:lnL>
                    <a:lnR w="12700" cap="flat" cmpd="sng" algn="ctr">
                      <a:solidFill>
                        <a:schemeClr val="bg1"/>
                      </a:solid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noFill/>
                  </a:tcPr>
                </a:tc>
                <a:tc>
                  <a:txBody>
                    <a:bodyPr/>
                    <a:lstStyle/>
                    <a:p>
                      <a:pPr marL="180000" marR="0" lvl="0" indent="-180000" algn="l" defTabSz="914400" rtl="0" eaLnBrk="1" fontAlgn="auto" latinLnBrk="0" hangingPunct="1">
                        <a:lnSpc>
                          <a:spcPct val="100000"/>
                        </a:lnSpc>
                        <a:spcBef>
                          <a:spcPts val="0"/>
                        </a:spcBef>
                        <a:spcAft>
                          <a:spcPts val="1200"/>
                        </a:spcAft>
                        <a:buClr>
                          <a:schemeClr val="accent1"/>
                        </a:buClr>
                        <a:buSzTx/>
                        <a:buFont typeface="Wingdings" panose="05000000000000000000" pitchFamily="2" charset="2"/>
                        <a:buChar char="§"/>
                        <a:tabLst/>
                        <a:defRPr/>
                      </a:pPr>
                      <a:r>
                        <a:rPr lang="en-IE" sz="1800" dirty="0">
                          <a:solidFill>
                            <a:schemeClr val="bg1"/>
                          </a:solidFill>
                          <a:latin typeface="Cabin" pitchFamily="2" charset="0"/>
                        </a:rPr>
                        <a:t>Preferred Customers will receive one round of loyalty samples, which </a:t>
                      </a:r>
                      <a:br>
                        <a:rPr lang="en-IE" sz="1800" dirty="0">
                          <a:solidFill>
                            <a:schemeClr val="bg1"/>
                          </a:solidFill>
                          <a:latin typeface="Cabin" pitchFamily="2" charset="0"/>
                        </a:rPr>
                      </a:br>
                      <a:r>
                        <a:rPr lang="en-IE" sz="1800" dirty="0">
                          <a:solidFill>
                            <a:schemeClr val="bg1"/>
                          </a:solidFill>
                          <a:latin typeface="Cabin" pitchFamily="2" charset="0"/>
                        </a:rPr>
                        <a:t>will include four loyalty samples </a:t>
                      </a:r>
                      <a:br>
                        <a:rPr lang="en-IE" sz="1800" dirty="0">
                          <a:solidFill>
                            <a:schemeClr val="bg1"/>
                          </a:solidFill>
                          <a:latin typeface="Cabin" pitchFamily="2" charset="0"/>
                        </a:rPr>
                      </a:br>
                      <a:r>
                        <a:rPr lang="en-IE" sz="1800" dirty="0">
                          <a:solidFill>
                            <a:schemeClr val="bg1"/>
                          </a:solidFill>
                          <a:latin typeface="Cabin" pitchFamily="2" charset="0"/>
                        </a:rPr>
                        <a:t>over 13 months.</a:t>
                      </a:r>
                    </a:p>
                    <a:p>
                      <a:pPr marL="180000" indent="-180000">
                        <a:spcAft>
                          <a:spcPts val="1200"/>
                        </a:spcAft>
                        <a:buFont typeface="Wingdings" panose="05000000000000000000" pitchFamily="2" charset="2"/>
                        <a:buChar char="§"/>
                      </a:pPr>
                      <a:endParaRPr lang="en-IE" dirty="0">
                        <a:latin typeface="Cabin" pitchFamily="2" charset="0"/>
                      </a:endParaRPr>
                    </a:p>
                  </a:txBody>
                  <a:tcPr marL="144000" marR="216000" marT="144000" marB="144000">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noFill/>
                  </a:tcPr>
                </a:tc>
                <a:tc>
                  <a:txBody>
                    <a:bodyPr/>
                    <a:lstStyle/>
                    <a:p>
                      <a:pPr marL="180000" indent="-180000">
                        <a:spcAft>
                          <a:spcPts val="1200"/>
                        </a:spcAft>
                        <a:buClr>
                          <a:schemeClr val="accent2"/>
                        </a:buClr>
                        <a:buFont typeface="Wingdings" panose="05000000000000000000" pitchFamily="2" charset="2"/>
                        <a:buChar char="§"/>
                      </a:pPr>
                      <a:r>
                        <a:rPr lang="en-IE" sz="1800" dirty="0">
                          <a:solidFill>
                            <a:schemeClr val="bg1"/>
                          </a:solidFill>
                          <a:latin typeface="Cabin" pitchFamily="2" charset="0"/>
                        </a:rPr>
                        <a:t>PC+ sign-up and renewal fees will increase from $19.95/€19.95 to $25/€25.</a:t>
                      </a:r>
                    </a:p>
                    <a:p>
                      <a:pPr marL="180000" indent="-180000">
                        <a:spcAft>
                          <a:spcPts val="1200"/>
                        </a:spcAft>
                        <a:buClr>
                          <a:schemeClr val="accent2"/>
                        </a:buClr>
                        <a:buFont typeface="Wingdings" panose="05000000000000000000" pitchFamily="2" charset="2"/>
                        <a:buChar char="§"/>
                      </a:pPr>
                      <a:r>
                        <a:rPr lang="en-IE" sz="1800" dirty="0">
                          <a:solidFill>
                            <a:schemeClr val="bg1"/>
                          </a:solidFill>
                          <a:latin typeface="Cabin" pitchFamily="2" charset="0"/>
                        </a:rPr>
                        <a:t>PC+ customers will receive 12 loyalty samples over a year instead of six samples over six months.</a:t>
                      </a:r>
                      <a:endParaRPr lang="en-IE" dirty="0">
                        <a:latin typeface="Cabin" pitchFamily="2" charset="0"/>
                      </a:endParaRPr>
                    </a:p>
                  </a:txBody>
                  <a:tcPr marL="144000" marR="216000" marT="144000" marB="144000">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noFill/>
                  </a:tcPr>
                </a:tc>
                <a:tc>
                  <a:txBody>
                    <a:bodyPr/>
                    <a:lstStyle/>
                    <a:p>
                      <a:pPr marL="180000" indent="-180000">
                        <a:spcAft>
                          <a:spcPts val="1200"/>
                        </a:spcAft>
                        <a:buClr>
                          <a:schemeClr val="accent2"/>
                        </a:buClr>
                        <a:buFont typeface="Wingdings" panose="05000000000000000000" pitchFamily="2" charset="2"/>
                        <a:buChar char="§"/>
                      </a:pPr>
                      <a:r>
                        <a:rPr lang="en-IE" sz="1800" dirty="0">
                          <a:solidFill>
                            <a:schemeClr val="bg1"/>
                          </a:solidFill>
                          <a:latin typeface="Cabin" pitchFamily="2" charset="0"/>
                        </a:rPr>
                        <a:t>The free annual subscription renewal currently awarded to PC+ customers will </a:t>
                      </a:r>
                      <a:br>
                        <a:rPr lang="en-IE" sz="1800" dirty="0">
                          <a:solidFill>
                            <a:schemeClr val="bg1"/>
                          </a:solidFill>
                          <a:latin typeface="Cabin" pitchFamily="2" charset="0"/>
                        </a:rPr>
                      </a:br>
                      <a:r>
                        <a:rPr lang="en-IE" sz="1800" dirty="0">
                          <a:solidFill>
                            <a:schemeClr val="bg1"/>
                          </a:solidFill>
                          <a:latin typeface="Cabin" pitchFamily="2" charset="0"/>
                        </a:rPr>
                        <a:t>go away. </a:t>
                      </a:r>
                    </a:p>
                    <a:p>
                      <a:pPr marL="180000" indent="-180000">
                        <a:spcAft>
                          <a:spcPts val="1200"/>
                        </a:spcAft>
                        <a:buClr>
                          <a:schemeClr val="accent2"/>
                        </a:buClr>
                        <a:buFont typeface="Wingdings" panose="05000000000000000000" pitchFamily="2" charset="2"/>
                        <a:buChar char="§"/>
                      </a:pPr>
                      <a:r>
                        <a:rPr lang="en-IE" sz="1800" dirty="0">
                          <a:solidFill>
                            <a:schemeClr val="bg1"/>
                          </a:solidFill>
                          <a:latin typeface="Cabin" pitchFamily="2" charset="0"/>
                        </a:rPr>
                        <a:t>The way free product credits are earned will change.</a:t>
                      </a:r>
                      <a:endParaRPr lang="en-IE" dirty="0">
                        <a:latin typeface="Cabin" pitchFamily="2" charset="0"/>
                      </a:endParaRPr>
                    </a:p>
                  </a:txBody>
                  <a:tcPr marL="144000" marR="216000" marT="144000" marB="144000">
                    <a:lnL w="12700" cap="flat" cmpd="sng" algn="ctr">
                      <a:noFill/>
                      <a:prstDash val="solid"/>
                      <a:round/>
                      <a:headEnd type="none" w="med" len="med"/>
                      <a:tailEnd type="none" w="med" len="med"/>
                    </a:lnL>
                    <a:lnR w="12700" cmpd="sng">
                      <a:noFill/>
                    </a:lnR>
                    <a:lnT w="381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817143642"/>
                  </a:ext>
                </a:extLst>
              </a:tr>
            </a:tbl>
          </a:graphicData>
        </a:graphic>
      </p:graphicFrame>
      <p:pic>
        <p:nvPicPr>
          <p:cNvPr id="18" name="Graphic 17">
            <a:extLst>
              <a:ext uri="{FF2B5EF4-FFF2-40B4-BE49-F238E27FC236}">
                <a16:creationId xmlns:a16="http://schemas.microsoft.com/office/drawing/2014/main" id="{2EA21D4B-AD4C-CD6D-FC2E-4451D8EB190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631517" y="1929231"/>
            <a:ext cx="1860756" cy="489113"/>
          </a:xfrm>
          <a:prstGeom prst="rect">
            <a:avLst/>
          </a:prstGeom>
        </p:spPr>
      </p:pic>
      <p:sp>
        <p:nvSpPr>
          <p:cNvPr id="20" name="Title 3">
            <a:extLst>
              <a:ext uri="{FF2B5EF4-FFF2-40B4-BE49-F238E27FC236}">
                <a16:creationId xmlns:a16="http://schemas.microsoft.com/office/drawing/2014/main" id="{C50187A4-0129-89C6-6CEC-76F885A223CD}"/>
              </a:ext>
            </a:extLst>
          </p:cNvPr>
          <p:cNvSpPr>
            <a:spLocks noGrp="1"/>
          </p:cNvSpPr>
          <p:nvPr>
            <p:ph type="title"/>
          </p:nvPr>
        </p:nvSpPr>
        <p:spPr>
          <a:xfrm>
            <a:off x="864000" y="864000"/>
            <a:ext cx="10464000" cy="826688"/>
          </a:xfrm>
        </p:spPr>
        <p:txBody>
          <a:bodyPr/>
          <a:lstStyle/>
          <a:p>
            <a:r>
              <a:rPr lang="en-IE" dirty="0">
                <a:solidFill>
                  <a:schemeClr val="bg1"/>
                </a:solidFill>
              </a:rPr>
              <a:t>2025 Summary of Changes to PC/PC+ Program</a:t>
            </a:r>
          </a:p>
        </p:txBody>
      </p:sp>
      <p:pic>
        <p:nvPicPr>
          <p:cNvPr id="30" name="Graphic 29">
            <a:extLst>
              <a:ext uri="{FF2B5EF4-FFF2-40B4-BE49-F238E27FC236}">
                <a16:creationId xmlns:a16="http://schemas.microsoft.com/office/drawing/2014/main" id="{C0530B47-8556-A7D3-35A0-9B28A0A6159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272030" y="1929231"/>
            <a:ext cx="2110628" cy="489113"/>
          </a:xfrm>
          <a:prstGeom prst="rect">
            <a:avLst/>
          </a:prstGeom>
        </p:spPr>
      </p:pic>
    </p:spTree>
    <p:extLst>
      <p:ext uri="{BB962C8B-B14F-4D97-AF65-F5344CB8AC3E}">
        <p14:creationId xmlns:p14="http://schemas.microsoft.com/office/powerpoint/2010/main" val="221267657"/>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a:extLst>
            <a:ext uri="{FF2B5EF4-FFF2-40B4-BE49-F238E27FC236}">
              <a16:creationId xmlns:a16="http://schemas.microsoft.com/office/drawing/2014/main" id="{8A3DDB11-FB58-459B-3462-85630399A6B8}"/>
            </a:ext>
          </a:extLst>
        </p:cNvPr>
        <p:cNvGrpSpPr/>
        <p:nvPr/>
      </p:nvGrpSpPr>
      <p:grpSpPr>
        <a:xfrm>
          <a:off x="0" y="0"/>
          <a:ext cx="0" cy="0"/>
          <a:chOff x="0" y="0"/>
          <a:chExt cx="0" cy="0"/>
        </a:xfrm>
      </p:grpSpPr>
      <p:pic>
        <p:nvPicPr>
          <p:cNvPr id="12" name="Picture 11">
            <a:extLst>
              <a:ext uri="{FF2B5EF4-FFF2-40B4-BE49-F238E27FC236}">
                <a16:creationId xmlns:a16="http://schemas.microsoft.com/office/drawing/2014/main" id="{92BD0492-CFAD-6598-1E02-B3C0C34B8220}"/>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rcRect l="26754" r="23219"/>
          <a:stretch/>
        </p:blipFill>
        <p:spPr>
          <a:xfrm>
            <a:off x="6092643" y="0"/>
            <a:ext cx="6099358" cy="6858000"/>
          </a:xfrm>
          <a:prstGeom prst="rect">
            <a:avLst/>
          </a:prstGeom>
        </p:spPr>
      </p:pic>
      <p:sp>
        <p:nvSpPr>
          <p:cNvPr id="4" name="Title 3">
            <a:extLst>
              <a:ext uri="{FF2B5EF4-FFF2-40B4-BE49-F238E27FC236}">
                <a16:creationId xmlns:a16="http://schemas.microsoft.com/office/drawing/2014/main" id="{FD9A891D-D566-2F36-ED3F-F4885E6324B6}"/>
              </a:ext>
            </a:extLst>
          </p:cNvPr>
          <p:cNvSpPr>
            <a:spLocks noGrp="1"/>
          </p:cNvSpPr>
          <p:nvPr>
            <p:ph type="title"/>
          </p:nvPr>
        </p:nvSpPr>
        <p:spPr>
          <a:xfrm>
            <a:off x="864000" y="864000"/>
            <a:ext cx="5085542" cy="826688"/>
          </a:xfrm>
        </p:spPr>
        <p:txBody>
          <a:bodyPr/>
          <a:lstStyle/>
          <a:p>
            <a:r>
              <a:rPr lang="en-IE" dirty="0">
                <a:solidFill>
                  <a:schemeClr val="accent3"/>
                </a:solidFill>
              </a:rPr>
              <a:t>Elements that are</a:t>
            </a:r>
            <a:br>
              <a:rPr lang="en-IE" dirty="0">
                <a:solidFill>
                  <a:schemeClr val="accent3"/>
                </a:solidFill>
              </a:rPr>
            </a:br>
            <a:r>
              <a:rPr lang="en-IE" dirty="0">
                <a:solidFill>
                  <a:schemeClr val="accent3"/>
                </a:solidFill>
              </a:rPr>
              <a:t>staying the same</a:t>
            </a:r>
          </a:p>
        </p:txBody>
      </p:sp>
      <p:sp>
        <p:nvSpPr>
          <p:cNvPr id="2" name="Content Placeholder 4">
            <a:extLst>
              <a:ext uri="{FF2B5EF4-FFF2-40B4-BE49-F238E27FC236}">
                <a16:creationId xmlns:a16="http://schemas.microsoft.com/office/drawing/2014/main" id="{F26FB6D6-60DD-09D1-6BA3-98D004861184}"/>
              </a:ext>
            </a:extLst>
          </p:cNvPr>
          <p:cNvSpPr txBox="1">
            <a:spLocks/>
          </p:cNvSpPr>
          <p:nvPr/>
        </p:nvSpPr>
        <p:spPr>
          <a:xfrm>
            <a:off x="864000" y="3017344"/>
            <a:ext cx="2399999" cy="3036906"/>
          </a:xfrm>
          <a:prstGeom prst="rect">
            <a:avLst/>
          </a:prstGeom>
        </p:spPr>
        <p:txBody>
          <a:bodyPr vert="horz" lIns="0" tIns="0" rIns="0" bIns="0" numCol="1" spcCol="28800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en-IE" sz="1600" dirty="0"/>
              <a:t>The way to become a Preferred Customer is by setting up a reoccurring Monthly Subscription Order (MSO) with BV.</a:t>
            </a:r>
          </a:p>
          <a:p>
            <a:pPr marL="0" indent="0">
              <a:lnSpc>
                <a:spcPct val="108000"/>
              </a:lnSpc>
              <a:spcBef>
                <a:spcPts val="0"/>
              </a:spcBef>
              <a:spcAft>
                <a:spcPts val="600"/>
              </a:spcAft>
              <a:buNone/>
            </a:pPr>
            <a:r>
              <a:rPr lang="en-IE" sz="1600" dirty="0"/>
              <a:t>The way to become a Preferred Customer Plus is by setting up an MSO and paying the annual fee. </a:t>
            </a:r>
          </a:p>
          <a:p>
            <a:pPr marL="0" indent="0">
              <a:lnSpc>
                <a:spcPct val="108000"/>
              </a:lnSpc>
              <a:spcBef>
                <a:spcPts val="0"/>
              </a:spcBef>
              <a:spcAft>
                <a:spcPts val="600"/>
              </a:spcAft>
              <a:buNone/>
            </a:pPr>
            <a:r>
              <a:rPr lang="en-IE" sz="1600" dirty="0"/>
              <a:t>This will remain the same.</a:t>
            </a:r>
          </a:p>
        </p:txBody>
      </p:sp>
      <p:sp>
        <p:nvSpPr>
          <p:cNvPr id="3" name="Content Placeholder 4">
            <a:extLst>
              <a:ext uri="{FF2B5EF4-FFF2-40B4-BE49-F238E27FC236}">
                <a16:creationId xmlns:a16="http://schemas.microsoft.com/office/drawing/2014/main" id="{28AA494C-4397-7C87-8671-4CD195C7FB59}"/>
              </a:ext>
            </a:extLst>
          </p:cNvPr>
          <p:cNvSpPr txBox="1">
            <a:spLocks/>
          </p:cNvSpPr>
          <p:nvPr/>
        </p:nvSpPr>
        <p:spPr>
          <a:xfrm>
            <a:off x="3549543" y="3017344"/>
            <a:ext cx="2399999" cy="3036906"/>
          </a:xfrm>
          <a:prstGeom prst="rect">
            <a:avLst/>
          </a:prstGeom>
        </p:spPr>
        <p:txBody>
          <a:bodyPr vert="horz" lIns="0" tIns="0" rIns="0" bIns="0" numCol="1" spcCol="28800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en-IE" sz="1600" dirty="0"/>
              <a:t>The benefits that both PC and PC+ Customers receive, such as the InTouch app, cart builder, referral link, and wholesale pricing, will remain the same. </a:t>
            </a:r>
          </a:p>
        </p:txBody>
      </p:sp>
      <p:sp>
        <p:nvSpPr>
          <p:cNvPr id="7" name="Content Placeholder 4">
            <a:extLst>
              <a:ext uri="{FF2B5EF4-FFF2-40B4-BE49-F238E27FC236}">
                <a16:creationId xmlns:a16="http://schemas.microsoft.com/office/drawing/2014/main" id="{50813B7C-6736-0A06-B8FC-2E6E3D33D4F1}"/>
              </a:ext>
            </a:extLst>
          </p:cNvPr>
          <p:cNvSpPr txBox="1">
            <a:spLocks/>
          </p:cNvSpPr>
          <p:nvPr/>
        </p:nvSpPr>
        <p:spPr>
          <a:xfrm>
            <a:off x="864000" y="2249714"/>
            <a:ext cx="2401200" cy="624115"/>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1200"/>
              </a:spcAft>
              <a:buNone/>
            </a:pPr>
            <a:r>
              <a:rPr lang="en-IE" sz="3600" b="1" dirty="0">
                <a:solidFill>
                  <a:schemeClr val="accent3"/>
                </a:solidFill>
              </a:rPr>
              <a:t>01.</a:t>
            </a:r>
          </a:p>
        </p:txBody>
      </p:sp>
      <p:sp>
        <p:nvSpPr>
          <p:cNvPr id="8" name="Content Placeholder 4">
            <a:extLst>
              <a:ext uri="{FF2B5EF4-FFF2-40B4-BE49-F238E27FC236}">
                <a16:creationId xmlns:a16="http://schemas.microsoft.com/office/drawing/2014/main" id="{4CE587B2-B5E6-2985-FC3A-6D09A3948BB4}"/>
              </a:ext>
            </a:extLst>
          </p:cNvPr>
          <p:cNvSpPr txBox="1">
            <a:spLocks/>
          </p:cNvSpPr>
          <p:nvPr/>
        </p:nvSpPr>
        <p:spPr>
          <a:xfrm>
            <a:off x="3551700" y="2249714"/>
            <a:ext cx="2401200" cy="624115"/>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1200"/>
              </a:spcAft>
              <a:buNone/>
            </a:pPr>
            <a:r>
              <a:rPr lang="en-IE" sz="3600" b="1" dirty="0">
                <a:solidFill>
                  <a:schemeClr val="accent3"/>
                </a:solidFill>
              </a:rPr>
              <a:t>02.</a:t>
            </a:r>
          </a:p>
        </p:txBody>
      </p:sp>
    </p:spTree>
    <p:extLst>
      <p:ext uri="{BB962C8B-B14F-4D97-AF65-F5344CB8AC3E}">
        <p14:creationId xmlns:p14="http://schemas.microsoft.com/office/powerpoint/2010/main" val="2103257430"/>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6A4AD1-5EBD-7749-E331-814E03A291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E4CD92-DCAD-DCE8-1F09-3AE97F84E0E8}"/>
              </a:ext>
            </a:extLst>
          </p:cNvPr>
          <p:cNvSpPr>
            <a:spLocks noGrp="1"/>
          </p:cNvSpPr>
          <p:nvPr>
            <p:ph type="ctrTitle"/>
          </p:nvPr>
        </p:nvSpPr>
        <p:spPr>
          <a:xfrm>
            <a:off x="864000" y="2471057"/>
            <a:ext cx="5232000" cy="2387600"/>
          </a:xfrm>
        </p:spPr>
        <p:txBody>
          <a:bodyPr/>
          <a:lstStyle/>
          <a:p>
            <a:r>
              <a:rPr lang="en-IE" sz="7200" i="1" dirty="0"/>
              <a:t>Loyalty Samples</a:t>
            </a:r>
          </a:p>
        </p:txBody>
      </p:sp>
      <p:sp>
        <p:nvSpPr>
          <p:cNvPr id="3" name="Subtitle 2">
            <a:extLst>
              <a:ext uri="{FF2B5EF4-FFF2-40B4-BE49-F238E27FC236}">
                <a16:creationId xmlns:a16="http://schemas.microsoft.com/office/drawing/2014/main" id="{6B8F0023-5F17-05D2-5C98-6169D0F4090A}"/>
              </a:ext>
            </a:extLst>
          </p:cNvPr>
          <p:cNvSpPr>
            <a:spLocks noGrp="1"/>
          </p:cNvSpPr>
          <p:nvPr>
            <p:ph type="subTitle" idx="1"/>
          </p:nvPr>
        </p:nvSpPr>
        <p:spPr>
          <a:xfrm>
            <a:off x="864001" y="5207000"/>
            <a:ext cx="4279500" cy="787000"/>
          </a:xfrm>
        </p:spPr>
        <p:txBody>
          <a:bodyPr/>
          <a:lstStyle/>
          <a:p>
            <a:pPr>
              <a:lnSpc>
                <a:spcPct val="108000"/>
              </a:lnSpc>
              <a:spcBef>
                <a:spcPts val="0"/>
              </a:spcBef>
            </a:pPr>
            <a:r>
              <a:rPr lang="en-IE" sz="1600" dirty="0"/>
              <a:t>Both PC and PC+ customers will be eligible for loyalty samples, which are 10-patch sample items added to qualifying orders. A qualifying order is any order that has a BV value.</a:t>
            </a:r>
          </a:p>
        </p:txBody>
      </p:sp>
    </p:spTree>
    <p:extLst>
      <p:ext uri="{BB962C8B-B14F-4D97-AF65-F5344CB8AC3E}">
        <p14:creationId xmlns:p14="http://schemas.microsoft.com/office/powerpoint/2010/main" val="353835676"/>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alpha val="37000"/>
          </a:schemeClr>
        </a:solidFill>
        <a:effectLst/>
      </p:bgPr>
    </p:bg>
    <p:spTree>
      <p:nvGrpSpPr>
        <p:cNvPr id="1" name="">
          <a:extLst>
            <a:ext uri="{FF2B5EF4-FFF2-40B4-BE49-F238E27FC236}">
              <a16:creationId xmlns:a16="http://schemas.microsoft.com/office/drawing/2014/main" id="{8113B00A-B2EE-1A6B-37D4-67FDE4673789}"/>
            </a:ext>
          </a:extLst>
        </p:cNvPr>
        <p:cNvGrpSpPr/>
        <p:nvPr/>
      </p:nvGrpSpPr>
      <p:grpSpPr>
        <a:xfrm>
          <a:off x="0" y="0"/>
          <a:ext cx="0" cy="0"/>
          <a:chOff x="0" y="0"/>
          <a:chExt cx="0" cy="0"/>
        </a:xfrm>
      </p:grpSpPr>
      <p:pic>
        <p:nvPicPr>
          <p:cNvPr id="3" name="Picture 2" descr="A white and yellow business card&#10;&#10;AI-generated content may be incorrect.">
            <a:extLst>
              <a:ext uri="{FF2B5EF4-FFF2-40B4-BE49-F238E27FC236}">
                <a16:creationId xmlns:a16="http://schemas.microsoft.com/office/drawing/2014/main" id="{4D67DD48-9B29-61C6-4EB6-B285F7899C9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66883" y="1503952"/>
            <a:ext cx="2200492" cy="2200988"/>
          </a:xfrm>
          <a:prstGeom prst="rect">
            <a:avLst/>
          </a:prstGeom>
          <a:effectLst>
            <a:outerShdw blurRad="152400" dist="152400" dir="5400000" algn="ctr" rotWithShape="0">
              <a:srgbClr val="000000">
                <a:alpha val="15000"/>
              </a:srgbClr>
            </a:outerShdw>
          </a:effectLst>
        </p:spPr>
      </p:pic>
      <p:sp>
        <p:nvSpPr>
          <p:cNvPr id="4" name="Title 3">
            <a:extLst>
              <a:ext uri="{FF2B5EF4-FFF2-40B4-BE49-F238E27FC236}">
                <a16:creationId xmlns:a16="http://schemas.microsoft.com/office/drawing/2014/main" id="{30E78E4C-506C-4638-8B1A-ADB29CC750F2}"/>
              </a:ext>
            </a:extLst>
          </p:cNvPr>
          <p:cNvSpPr>
            <a:spLocks noGrp="1"/>
          </p:cNvSpPr>
          <p:nvPr>
            <p:ph type="title"/>
          </p:nvPr>
        </p:nvSpPr>
        <p:spPr/>
        <p:txBody>
          <a:bodyPr/>
          <a:lstStyle/>
          <a:p>
            <a:r>
              <a:rPr lang="en-IE" dirty="0">
                <a:solidFill>
                  <a:schemeClr val="accent3"/>
                </a:solidFill>
              </a:rPr>
              <a:t>Loyalty Samples - PC </a:t>
            </a:r>
          </a:p>
        </p:txBody>
      </p:sp>
      <p:sp>
        <p:nvSpPr>
          <p:cNvPr id="7" name="TextBox 6">
            <a:extLst>
              <a:ext uri="{FF2B5EF4-FFF2-40B4-BE49-F238E27FC236}">
                <a16:creationId xmlns:a16="http://schemas.microsoft.com/office/drawing/2014/main" id="{C3BB843F-27EE-86E7-6E97-4EED0CF32104}"/>
              </a:ext>
            </a:extLst>
          </p:cNvPr>
          <p:cNvSpPr txBox="1"/>
          <p:nvPr/>
        </p:nvSpPr>
        <p:spPr>
          <a:xfrm>
            <a:off x="864000" y="5717001"/>
            <a:ext cx="10464000" cy="276999"/>
          </a:xfrm>
          <a:prstGeom prst="rect">
            <a:avLst/>
          </a:prstGeom>
          <a:noFill/>
        </p:spPr>
        <p:txBody>
          <a:bodyPr wrap="square" lIns="0" tIns="0" rIns="0" bIns="0" anchor="b">
            <a:noAutofit/>
          </a:bodyPr>
          <a:lstStyle/>
          <a:p>
            <a:r>
              <a:rPr lang="en-IE" sz="800" i="1" cap="all" dirty="0">
                <a:solidFill>
                  <a:schemeClr val="tx2"/>
                </a:solidFill>
                <a:latin typeface="Cabin" pitchFamily="2" charset="0"/>
              </a:rPr>
              <a:t>*Product may vary depending on market. </a:t>
            </a:r>
          </a:p>
        </p:txBody>
      </p:sp>
      <p:sp>
        <p:nvSpPr>
          <p:cNvPr id="2" name="Content Placeholder 4">
            <a:extLst>
              <a:ext uri="{FF2B5EF4-FFF2-40B4-BE49-F238E27FC236}">
                <a16:creationId xmlns:a16="http://schemas.microsoft.com/office/drawing/2014/main" id="{BFE08077-34F2-1543-BDC0-620D9828593E}"/>
              </a:ext>
            </a:extLst>
          </p:cNvPr>
          <p:cNvSpPr txBox="1">
            <a:spLocks/>
          </p:cNvSpPr>
          <p:nvPr/>
        </p:nvSpPr>
        <p:spPr>
          <a:xfrm>
            <a:off x="864000" y="3263086"/>
            <a:ext cx="2400000" cy="1432457"/>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en-IE" sz="1400" b="1" dirty="0"/>
              <a:t>Loyalty sample 1*</a:t>
            </a:r>
          </a:p>
          <a:p>
            <a:pPr marL="0" indent="0">
              <a:lnSpc>
                <a:spcPct val="108000"/>
              </a:lnSpc>
              <a:spcBef>
                <a:spcPts val="0"/>
              </a:spcBef>
              <a:spcAft>
                <a:spcPts val="600"/>
              </a:spcAft>
              <a:buNone/>
            </a:pPr>
            <a:r>
              <a:rPr lang="en-IE" sz="1400" dirty="0"/>
              <a:t>Automatically added to 4th qualifying order, after 3 consecutive MSOs.</a:t>
            </a:r>
          </a:p>
        </p:txBody>
      </p:sp>
      <p:sp>
        <p:nvSpPr>
          <p:cNvPr id="11" name="Content Placeholder 4">
            <a:extLst>
              <a:ext uri="{FF2B5EF4-FFF2-40B4-BE49-F238E27FC236}">
                <a16:creationId xmlns:a16="http://schemas.microsoft.com/office/drawing/2014/main" id="{51CA5C97-831E-0764-CE13-7F529BF3AFDE}"/>
              </a:ext>
            </a:extLst>
          </p:cNvPr>
          <p:cNvSpPr txBox="1">
            <a:spLocks/>
          </p:cNvSpPr>
          <p:nvPr/>
        </p:nvSpPr>
        <p:spPr>
          <a:xfrm>
            <a:off x="3552000" y="3263086"/>
            <a:ext cx="2400000" cy="1432457"/>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en-IE" sz="1400" b="1" dirty="0"/>
              <a:t>Loyalty sample 2*</a:t>
            </a:r>
          </a:p>
          <a:p>
            <a:pPr marL="0" indent="0">
              <a:lnSpc>
                <a:spcPct val="108000"/>
              </a:lnSpc>
              <a:spcBef>
                <a:spcPts val="0"/>
              </a:spcBef>
              <a:spcAft>
                <a:spcPts val="600"/>
              </a:spcAft>
              <a:buNone/>
            </a:pPr>
            <a:r>
              <a:rPr lang="en-IE" sz="1400" dirty="0"/>
              <a:t>Automatically added to 7th qualifying order, after 3 more consecutive MSOs.</a:t>
            </a:r>
          </a:p>
        </p:txBody>
      </p:sp>
      <p:sp>
        <p:nvSpPr>
          <p:cNvPr id="12" name="Content Placeholder 4">
            <a:extLst>
              <a:ext uri="{FF2B5EF4-FFF2-40B4-BE49-F238E27FC236}">
                <a16:creationId xmlns:a16="http://schemas.microsoft.com/office/drawing/2014/main" id="{41869732-A871-151B-F276-BF9369FED8E2}"/>
              </a:ext>
            </a:extLst>
          </p:cNvPr>
          <p:cNvSpPr txBox="1">
            <a:spLocks/>
          </p:cNvSpPr>
          <p:nvPr/>
        </p:nvSpPr>
        <p:spPr>
          <a:xfrm>
            <a:off x="6240000" y="3263086"/>
            <a:ext cx="2400000" cy="1432457"/>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en-IE" sz="1400" b="1" dirty="0"/>
              <a:t>Loyalty sample 3* </a:t>
            </a:r>
          </a:p>
          <a:p>
            <a:pPr marL="0" indent="0">
              <a:lnSpc>
                <a:spcPct val="108000"/>
              </a:lnSpc>
              <a:spcBef>
                <a:spcPts val="0"/>
              </a:spcBef>
              <a:spcAft>
                <a:spcPts val="600"/>
              </a:spcAft>
              <a:buNone/>
            </a:pPr>
            <a:r>
              <a:rPr lang="en-IE" sz="1400" dirty="0"/>
              <a:t>Automatically added to 10th qualifying order, after 3 more consecutive MSOs.</a:t>
            </a:r>
            <a:endParaRPr lang="en-IE" sz="1600" dirty="0"/>
          </a:p>
        </p:txBody>
      </p:sp>
      <p:sp>
        <p:nvSpPr>
          <p:cNvPr id="13" name="Content Placeholder 4">
            <a:extLst>
              <a:ext uri="{FF2B5EF4-FFF2-40B4-BE49-F238E27FC236}">
                <a16:creationId xmlns:a16="http://schemas.microsoft.com/office/drawing/2014/main" id="{EAB7CE7A-64B3-B74F-132D-1C42188BB231}"/>
              </a:ext>
            </a:extLst>
          </p:cNvPr>
          <p:cNvSpPr txBox="1">
            <a:spLocks/>
          </p:cNvSpPr>
          <p:nvPr/>
        </p:nvSpPr>
        <p:spPr>
          <a:xfrm>
            <a:off x="8928000" y="3263086"/>
            <a:ext cx="2400000" cy="1432457"/>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en-IE" sz="1400" b="1" dirty="0"/>
              <a:t>Loyalty sample 4*  </a:t>
            </a:r>
          </a:p>
          <a:p>
            <a:pPr marL="0" indent="0">
              <a:lnSpc>
                <a:spcPct val="108000"/>
              </a:lnSpc>
              <a:spcBef>
                <a:spcPts val="0"/>
              </a:spcBef>
              <a:spcAft>
                <a:spcPts val="600"/>
              </a:spcAft>
              <a:buNone/>
            </a:pPr>
            <a:r>
              <a:rPr lang="en-IE" sz="1400" dirty="0"/>
              <a:t>Automatically added to 13th qualifying order, after 3 more consecutive MSOs.</a:t>
            </a:r>
            <a:endParaRPr lang="en-IE" sz="1600" dirty="0"/>
          </a:p>
        </p:txBody>
      </p:sp>
      <p:pic>
        <p:nvPicPr>
          <p:cNvPr id="15" name="Picture 14" descr="A white and blue logo&#10;&#10;AI-generated content may be incorrect.">
            <a:extLst>
              <a:ext uri="{FF2B5EF4-FFF2-40B4-BE49-F238E27FC236}">
                <a16:creationId xmlns:a16="http://schemas.microsoft.com/office/drawing/2014/main" id="{AF4A2C3E-E0F8-C28F-B3B8-74E630CCE1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4000" y="2068458"/>
            <a:ext cx="2030258" cy="1071976"/>
          </a:xfrm>
          <a:prstGeom prst="rect">
            <a:avLst/>
          </a:prstGeom>
          <a:effectLst>
            <a:outerShdw blurRad="152400" dist="152400" dir="5400000" algn="ctr" rotWithShape="0">
              <a:srgbClr val="000000">
                <a:alpha val="15000"/>
              </a:srgbClr>
            </a:outerShdw>
          </a:effectLst>
        </p:spPr>
      </p:pic>
      <p:pic>
        <p:nvPicPr>
          <p:cNvPr id="17" name="Picture 16" descr="A white and blue logo&#10;&#10;AI-generated content may be incorrect.">
            <a:extLst>
              <a:ext uri="{FF2B5EF4-FFF2-40B4-BE49-F238E27FC236}">
                <a16:creationId xmlns:a16="http://schemas.microsoft.com/office/drawing/2014/main" id="{7FB3357E-8C6D-71B0-63E4-0B860E8BE4C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928000" y="2068458"/>
            <a:ext cx="2030258" cy="1071976"/>
          </a:xfrm>
          <a:prstGeom prst="rect">
            <a:avLst/>
          </a:prstGeom>
          <a:effectLst>
            <a:outerShdw blurRad="152400" dist="152400" dir="5400000" algn="ctr" rotWithShape="0">
              <a:srgbClr val="000000">
                <a:alpha val="15000"/>
              </a:srgbClr>
            </a:outerShdw>
          </a:effectLst>
        </p:spPr>
      </p:pic>
      <p:pic>
        <p:nvPicPr>
          <p:cNvPr id="21" name="Picture 20" descr="A white and purple background with black text&#10;&#10;AI-generated content may be incorrect.">
            <a:extLst>
              <a:ext uri="{FF2B5EF4-FFF2-40B4-BE49-F238E27FC236}">
                <a16:creationId xmlns:a16="http://schemas.microsoft.com/office/drawing/2014/main" id="{D68BFD41-FF68-E0E5-375E-275788402C7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40000" y="2068458"/>
            <a:ext cx="2030258" cy="1071976"/>
          </a:xfrm>
          <a:prstGeom prst="rect">
            <a:avLst/>
          </a:prstGeom>
          <a:effectLst>
            <a:outerShdw blurRad="152400" dist="152400" dir="5400000" algn="ctr" rotWithShape="0">
              <a:srgbClr val="000000">
                <a:alpha val="15000"/>
              </a:srgbClr>
            </a:outerShdw>
          </a:effectLst>
        </p:spPr>
      </p:pic>
      <p:sp>
        <p:nvSpPr>
          <p:cNvPr id="8" name="Content Placeholder 4">
            <a:extLst>
              <a:ext uri="{FF2B5EF4-FFF2-40B4-BE49-F238E27FC236}">
                <a16:creationId xmlns:a16="http://schemas.microsoft.com/office/drawing/2014/main" id="{2A2DF14B-352E-309A-DCDA-A6242B5232E3}"/>
              </a:ext>
            </a:extLst>
          </p:cNvPr>
          <p:cNvSpPr txBox="1">
            <a:spLocks/>
          </p:cNvSpPr>
          <p:nvPr/>
        </p:nvSpPr>
        <p:spPr>
          <a:xfrm>
            <a:off x="864000" y="5073314"/>
            <a:ext cx="10464000" cy="643688"/>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0"/>
              </a:spcAft>
              <a:buFont typeface="Wingdings" panose="05000000000000000000" pitchFamily="2" charset="2"/>
              <a:buNone/>
            </a:pPr>
            <a:r>
              <a:rPr lang="en-IE" sz="1800" dirty="0"/>
              <a:t>After loyalty sample 4 is received in their 13th month, they will receive no further loyalty samples.</a:t>
            </a:r>
            <a:endParaRPr lang="en-IE"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025718448"/>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alpha val="37000"/>
          </a:schemeClr>
        </a:solidFill>
        <a:effectLst/>
      </p:bgPr>
    </p:bg>
    <p:spTree>
      <p:nvGrpSpPr>
        <p:cNvPr id="1" name="">
          <a:extLst>
            <a:ext uri="{FF2B5EF4-FFF2-40B4-BE49-F238E27FC236}">
              <a16:creationId xmlns:a16="http://schemas.microsoft.com/office/drawing/2014/main" id="{E41913E8-7C1D-D621-EF54-72F86D599240}"/>
            </a:ext>
          </a:extLst>
        </p:cNvPr>
        <p:cNvGrpSpPr/>
        <p:nvPr/>
      </p:nvGrpSpPr>
      <p:grpSpPr>
        <a:xfrm>
          <a:off x="0" y="0"/>
          <a:ext cx="0" cy="0"/>
          <a:chOff x="0" y="0"/>
          <a:chExt cx="0" cy="0"/>
        </a:xfrm>
      </p:grpSpPr>
      <p:pic>
        <p:nvPicPr>
          <p:cNvPr id="37" name="Picture 36" descr="A white and yellow business card&#10;&#10;AI-generated content may be incorrect.">
            <a:extLst>
              <a:ext uri="{FF2B5EF4-FFF2-40B4-BE49-F238E27FC236}">
                <a16:creationId xmlns:a16="http://schemas.microsoft.com/office/drawing/2014/main" id="{040C3BB7-B276-4D96-E635-94BE309C0AA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78988" y="4306109"/>
            <a:ext cx="1453854" cy="1454182"/>
          </a:xfrm>
          <a:prstGeom prst="rect">
            <a:avLst/>
          </a:prstGeom>
          <a:effectLst>
            <a:outerShdw blurRad="152400" dist="152400" dir="5400000" algn="ctr" rotWithShape="0">
              <a:srgbClr val="000000">
                <a:alpha val="15000"/>
              </a:srgbClr>
            </a:outerShdw>
          </a:effectLst>
        </p:spPr>
      </p:pic>
      <p:pic>
        <p:nvPicPr>
          <p:cNvPr id="36" name="Picture 35" descr="A white and yellow business card&#10;&#10;AI-generated content may be incorrect.">
            <a:extLst>
              <a:ext uri="{FF2B5EF4-FFF2-40B4-BE49-F238E27FC236}">
                <a16:creationId xmlns:a16="http://schemas.microsoft.com/office/drawing/2014/main" id="{7D73A561-CE03-25A8-441C-576988B1AB2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40231" y="2716546"/>
            <a:ext cx="1453854" cy="1454182"/>
          </a:xfrm>
          <a:prstGeom prst="rect">
            <a:avLst/>
          </a:prstGeom>
          <a:effectLst>
            <a:outerShdw blurRad="152400" dist="152400" dir="5400000" algn="ctr" rotWithShape="0">
              <a:srgbClr val="000000">
                <a:alpha val="15000"/>
              </a:srgbClr>
            </a:outerShdw>
          </a:effectLst>
        </p:spPr>
      </p:pic>
      <p:pic>
        <p:nvPicPr>
          <p:cNvPr id="24" name="Picture 23" descr="A white and blue business card&#10;&#10;AI-generated content may be incorrect.">
            <a:extLst>
              <a:ext uri="{FF2B5EF4-FFF2-40B4-BE49-F238E27FC236}">
                <a16:creationId xmlns:a16="http://schemas.microsoft.com/office/drawing/2014/main" id="{A69E8951-FCB8-CA22-DA2B-55600E68074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98545" y="2716546"/>
            <a:ext cx="1454400" cy="1454400"/>
          </a:xfrm>
          <a:prstGeom prst="rect">
            <a:avLst/>
          </a:prstGeom>
          <a:effectLst>
            <a:outerShdw blurRad="152400" dist="152400" dir="5400000" algn="ctr" rotWithShape="0">
              <a:srgbClr val="000000">
                <a:alpha val="15000"/>
              </a:srgbClr>
            </a:outerShdw>
          </a:effectLst>
        </p:spPr>
      </p:pic>
      <p:sp>
        <p:nvSpPr>
          <p:cNvPr id="4" name="Title 3">
            <a:extLst>
              <a:ext uri="{FF2B5EF4-FFF2-40B4-BE49-F238E27FC236}">
                <a16:creationId xmlns:a16="http://schemas.microsoft.com/office/drawing/2014/main" id="{D3ADA1FB-F5C6-1ACF-D04A-E74DDF82497D}"/>
              </a:ext>
            </a:extLst>
          </p:cNvPr>
          <p:cNvSpPr>
            <a:spLocks noGrp="1"/>
          </p:cNvSpPr>
          <p:nvPr>
            <p:ph type="title"/>
          </p:nvPr>
        </p:nvSpPr>
        <p:spPr/>
        <p:txBody>
          <a:bodyPr/>
          <a:lstStyle/>
          <a:p>
            <a:r>
              <a:rPr lang="en-IE" dirty="0">
                <a:solidFill>
                  <a:schemeClr val="accent2"/>
                </a:solidFill>
              </a:rPr>
              <a:t>Loyalty Samples - PC+ </a:t>
            </a:r>
          </a:p>
        </p:txBody>
      </p:sp>
      <p:sp>
        <p:nvSpPr>
          <p:cNvPr id="5" name="Content Placeholder 4">
            <a:extLst>
              <a:ext uri="{FF2B5EF4-FFF2-40B4-BE49-F238E27FC236}">
                <a16:creationId xmlns:a16="http://schemas.microsoft.com/office/drawing/2014/main" id="{5CB816F4-BD9E-DF02-329E-DBEA01BDCE66}"/>
              </a:ext>
            </a:extLst>
          </p:cNvPr>
          <p:cNvSpPr>
            <a:spLocks noGrp="1"/>
          </p:cNvSpPr>
          <p:nvPr>
            <p:ph idx="1"/>
          </p:nvPr>
        </p:nvSpPr>
        <p:spPr>
          <a:xfrm>
            <a:off x="864000" y="3931041"/>
            <a:ext cx="1364850" cy="750137"/>
          </a:xfrm>
        </p:spPr>
        <p:txBody>
          <a:bodyPr/>
          <a:lstStyle/>
          <a:p>
            <a:pPr marL="0" indent="0" algn="ctr">
              <a:lnSpc>
                <a:spcPct val="100000"/>
              </a:lnSpc>
              <a:buNone/>
            </a:pPr>
            <a:r>
              <a:rPr lang="en-IE" sz="1000" dirty="0"/>
              <a:t>Loyalty sample 1* </a:t>
            </a:r>
          </a:p>
          <a:p>
            <a:pPr marL="0" indent="0" algn="ctr">
              <a:lnSpc>
                <a:spcPct val="100000"/>
              </a:lnSpc>
              <a:buNone/>
            </a:pPr>
            <a:r>
              <a:rPr lang="en-IE" sz="1000" dirty="0"/>
              <a:t>Y-Age Aeon</a:t>
            </a:r>
            <a:br>
              <a:rPr lang="en-IE" sz="1000" dirty="0"/>
            </a:br>
            <a:r>
              <a:rPr lang="en-IE" sz="1000" dirty="0"/>
              <a:t>10-patch sample pack</a:t>
            </a:r>
          </a:p>
        </p:txBody>
      </p:sp>
      <p:sp>
        <p:nvSpPr>
          <p:cNvPr id="2" name="Content Placeholder 4">
            <a:extLst>
              <a:ext uri="{FF2B5EF4-FFF2-40B4-BE49-F238E27FC236}">
                <a16:creationId xmlns:a16="http://schemas.microsoft.com/office/drawing/2014/main" id="{067A35DF-51C7-B7EC-05F1-EED314EBFF45}"/>
              </a:ext>
            </a:extLst>
          </p:cNvPr>
          <p:cNvSpPr txBox="1">
            <a:spLocks/>
          </p:cNvSpPr>
          <p:nvPr/>
        </p:nvSpPr>
        <p:spPr>
          <a:xfrm>
            <a:off x="864000" y="1750938"/>
            <a:ext cx="10464000" cy="1176022"/>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0"/>
              </a:spcAft>
              <a:buFont typeface="Wingdings" panose="05000000000000000000" pitchFamily="2" charset="2"/>
              <a:buNone/>
            </a:pPr>
            <a:r>
              <a:rPr lang="en-IE" sz="1800" dirty="0"/>
              <a:t>All PC+ customers must pay on an annual basis to retain their status. </a:t>
            </a:r>
          </a:p>
          <a:p>
            <a:pPr marL="0" indent="0">
              <a:spcAft>
                <a:spcPts val="0"/>
              </a:spcAft>
              <a:buFont typeface="Wingdings" panose="05000000000000000000" pitchFamily="2" charset="2"/>
              <a:buNone/>
            </a:pPr>
            <a:r>
              <a:rPr lang="en-IE" sz="1800" dirty="0"/>
              <a:t>They can receive repeating rounds of loyalty samples as long as they pay their renewal fee.</a:t>
            </a:r>
          </a:p>
          <a:p>
            <a:pPr marL="0" indent="0">
              <a:spcAft>
                <a:spcPts val="0"/>
              </a:spcAft>
              <a:buNone/>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PC+ customers will not be excluded from the program for any reason.</a:t>
            </a:r>
            <a:endParaRPr lang="en-IE" sz="18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8" name="Picture 7" descr="A white and blue logo&#10;&#10;AI-generated content may be incorrect.">
            <a:extLst>
              <a:ext uri="{FF2B5EF4-FFF2-40B4-BE49-F238E27FC236}">
                <a16:creationId xmlns:a16="http://schemas.microsoft.com/office/drawing/2014/main" id="{46D0563B-B1DD-8234-0B69-EF4E51459BD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64000" y="3083427"/>
            <a:ext cx="1364850" cy="720641"/>
          </a:xfrm>
          <a:prstGeom prst="rect">
            <a:avLst/>
          </a:prstGeom>
          <a:effectLst>
            <a:outerShdw blurRad="152400" dist="152400" dir="5400000" algn="ctr" rotWithShape="0">
              <a:srgbClr val="000000">
                <a:alpha val="15000"/>
              </a:srgbClr>
            </a:outerShdw>
          </a:effectLst>
        </p:spPr>
      </p:pic>
      <p:pic>
        <p:nvPicPr>
          <p:cNvPr id="11" name="Picture 10" descr="A white and purple background with black text&#10;&#10;AI-generated content may be incorrect.">
            <a:extLst>
              <a:ext uri="{FF2B5EF4-FFF2-40B4-BE49-F238E27FC236}">
                <a16:creationId xmlns:a16="http://schemas.microsoft.com/office/drawing/2014/main" id="{6A7B38F8-1E77-39BE-D258-2B12B917DA2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503660" y="3083426"/>
            <a:ext cx="1364850" cy="720641"/>
          </a:xfrm>
          <a:prstGeom prst="rect">
            <a:avLst/>
          </a:prstGeom>
          <a:effectLst>
            <a:outerShdw blurRad="152400" dist="152400" dir="5400000" algn="ctr" rotWithShape="0">
              <a:srgbClr val="000000">
                <a:alpha val="15000"/>
              </a:srgbClr>
            </a:outerShdw>
          </a:effectLst>
        </p:spPr>
      </p:pic>
      <p:pic>
        <p:nvPicPr>
          <p:cNvPr id="12" name="Picture 11">
            <a:extLst>
              <a:ext uri="{FF2B5EF4-FFF2-40B4-BE49-F238E27FC236}">
                <a16:creationId xmlns:a16="http://schemas.microsoft.com/office/drawing/2014/main" id="{6F76340A-031C-F089-B3BD-6FC45C1450F7}"/>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6323490" y="3083427"/>
            <a:ext cx="1364850" cy="720640"/>
          </a:xfrm>
          <a:prstGeom prst="rect">
            <a:avLst/>
          </a:prstGeom>
          <a:effectLst>
            <a:outerShdw blurRad="152400" dist="152400" dir="5400000" algn="ctr" rotWithShape="0">
              <a:srgbClr val="000000">
                <a:alpha val="15000"/>
              </a:srgbClr>
            </a:outerShdw>
          </a:effectLst>
        </p:spPr>
      </p:pic>
      <p:pic>
        <p:nvPicPr>
          <p:cNvPr id="14" name="Picture 13">
            <a:extLst>
              <a:ext uri="{FF2B5EF4-FFF2-40B4-BE49-F238E27FC236}">
                <a16:creationId xmlns:a16="http://schemas.microsoft.com/office/drawing/2014/main" id="{4AD80502-136C-7C09-D1EC-966654758587}"/>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9963150" y="3083426"/>
            <a:ext cx="1364850" cy="720640"/>
          </a:xfrm>
          <a:prstGeom prst="rect">
            <a:avLst/>
          </a:prstGeom>
          <a:effectLst>
            <a:outerShdw blurRad="152400" dist="152400" dir="5400000" algn="ctr" rotWithShape="0">
              <a:srgbClr val="000000">
                <a:alpha val="15000"/>
              </a:srgbClr>
            </a:outerShdw>
          </a:effectLst>
        </p:spPr>
      </p:pic>
      <p:pic>
        <p:nvPicPr>
          <p:cNvPr id="15" name="Picture 14">
            <a:extLst>
              <a:ext uri="{FF2B5EF4-FFF2-40B4-BE49-F238E27FC236}">
                <a16:creationId xmlns:a16="http://schemas.microsoft.com/office/drawing/2014/main" id="{8360A5A6-8C59-43BC-DE67-BAF8B099DDCB}"/>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864000" y="4681179"/>
            <a:ext cx="1364850" cy="720640"/>
          </a:xfrm>
          <a:prstGeom prst="rect">
            <a:avLst/>
          </a:prstGeom>
          <a:effectLst>
            <a:outerShdw blurRad="152400" dist="152400" dir="5400000" algn="ctr" rotWithShape="0">
              <a:srgbClr val="000000">
                <a:alpha val="15000"/>
              </a:srgbClr>
            </a:outerShdw>
          </a:effectLst>
        </p:spPr>
      </p:pic>
      <p:pic>
        <p:nvPicPr>
          <p:cNvPr id="16" name="Picture 15">
            <a:extLst>
              <a:ext uri="{FF2B5EF4-FFF2-40B4-BE49-F238E27FC236}">
                <a16:creationId xmlns:a16="http://schemas.microsoft.com/office/drawing/2014/main" id="{E5B57E09-C5B4-8E35-0D43-E24403AE331B}"/>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2683830" y="4681178"/>
            <a:ext cx="1364850" cy="720640"/>
          </a:xfrm>
          <a:prstGeom prst="rect">
            <a:avLst/>
          </a:prstGeom>
          <a:effectLst>
            <a:outerShdw blurRad="152400" dist="152400" dir="5400000" algn="ctr" rotWithShape="0">
              <a:srgbClr val="000000">
                <a:alpha val="15000"/>
              </a:srgbClr>
            </a:outerShdw>
          </a:effectLst>
        </p:spPr>
      </p:pic>
      <p:pic>
        <p:nvPicPr>
          <p:cNvPr id="17" name="Picture 16">
            <a:extLst>
              <a:ext uri="{FF2B5EF4-FFF2-40B4-BE49-F238E27FC236}">
                <a16:creationId xmlns:a16="http://schemas.microsoft.com/office/drawing/2014/main" id="{62BC3E96-4483-EC69-F78C-7E0B4ECB7191}"/>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4503660" y="4681178"/>
            <a:ext cx="1364850" cy="720640"/>
          </a:xfrm>
          <a:prstGeom prst="rect">
            <a:avLst/>
          </a:prstGeom>
          <a:effectLst>
            <a:outerShdw blurRad="152400" dist="152400" dir="5400000" algn="ctr" rotWithShape="0">
              <a:srgbClr val="000000">
                <a:alpha val="15000"/>
              </a:srgbClr>
            </a:outerShdw>
          </a:effectLst>
        </p:spPr>
      </p:pic>
      <p:pic>
        <p:nvPicPr>
          <p:cNvPr id="19" name="Picture 18">
            <a:extLst>
              <a:ext uri="{FF2B5EF4-FFF2-40B4-BE49-F238E27FC236}">
                <a16:creationId xmlns:a16="http://schemas.microsoft.com/office/drawing/2014/main" id="{685BD1A6-CDA5-3933-5B8A-F867A7664AF7}"/>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8143320" y="4681178"/>
            <a:ext cx="1364850" cy="720640"/>
          </a:xfrm>
          <a:prstGeom prst="rect">
            <a:avLst/>
          </a:prstGeom>
          <a:effectLst>
            <a:outerShdw blurRad="152400" dist="152400" dir="5400000" algn="ctr" rotWithShape="0">
              <a:srgbClr val="000000">
                <a:alpha val="15000"/>
              </a:srgbClr>
            </a:outerShdw>
          </a:effectLst>
        </p:spPr>
      </p:pic>
      <p:sp>
        <p:nvSpPr>
          <p:cNvPr id="23" name="Content Placeholder 4">
            <a:extLst>
              <a:ext uri="{FF2B5EF4-FFF2-40B4-BE49-F238E27FC236}">
                <a16:creationId xmlns:a16="http://schemas.microsoft.com/office/drawing/2014/main" id="{1ABE55ED-1DA4-23AF-9A72-5482319F304E}"/>
              </a:ext>
            </a:extLst>
          </p:cNvPr>
          <p:cNvSpPr txBox="1">
            <a:spLocks/>
          </p:cNvSpPr>
          <p:nvPr/>
        </p:nvSpPr>
        <p:spPr>
          <a:xfrm>
            <a:off x="864000" y="5528792"/>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a:t>Loyalty sample 7* </a:t>
            </a:r>
          </a:p>
          <a:p>
            <a:pPr marL="0" indent="0" algn="ctr">
              <a:lnSpc>
                <a:spcPct val="100000"/>
              </a:lnSpc>
              <a:buFont typeface="Wingdings" panose="05000000000000000000" pitchFamily="2" charset="2"/>
              <a:buNone/>
            </a:pPr>
            <a:r>
              <a:rPr lang="en-IE" sz="1000" dirty="0"/>
              <a:t>X49 </a:t>
            </a:r>
            <a:br>
              <a:rPr lang="en-IE" sz="1000" dirty="0"/>
            </a:br>
            <a:r>
              <a:rPr lang="en-IE" sz="1000" dirty="0"/>
              <a:t>10-patch sample pack</a:t>
            </a:r>
          </a:p>
        </p:txBody>
      </p:sp>
      <p:sp>
        <p:nvSpPr>
          <p:cNvPr id="25" name="Content Placeholder 4">
            <a:extLst>
              <a:ext uri="{FF2B5EF4-FFF2-40B4-BE49-F238E27FC236}">
                <a16:creationId xmlns:a16="http://schemas.microsoft.com/office/drawing/2014/main" id="{1240849B-6421-F202-B5C8-6E4F0855E15F}"/>
              </a:ext>
            </a:extLst>
          </p:cNvPr>
          <p:cNvSpPr txBox="1">
            <a:spLocks/>
          </p:cNvSpPr>
          <p:nvPr/>
        </p:nvSpPr>
        <p:spPr>
          <a:xfrm>
            <a:off x="2683830" y="3931041"/>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a:t>Loyalty sample 2* </a:t>
            </a:r>
          </a:p>
          <a:p>
            <a:pPr marL="0" indent="0" algn="ctr">
              <a:lnSpc>
                <a:spcPct val="100000"/>
              </a:lnSpc>
              <a:buFont typeface="Wingdings" panose="05000000000000000000" pitchFamily="2" charset="2"/>
              <a:buNone/>
            </a:pPr>
            <a:r>
              <a:rPr lang="en-IE" sz="1000" dirty="0"/>
              <a:t>Y-Age Renew </a:t>
            </a:r>
            <a:br>
              <a:rPr lang="en-IE" sz="1000" dirty="0"/>
            </a:br>
            <a:r>
              <a:rPr lang="en-IE" sz="1000" dirty="0"/>
              <a:t>10-patch sample pack</a:t>
            </a:r>
          </a:p>
        </p:txBody>
      </p:sp>
      <p:sp>
        <p:nvSpPr>
          <p:cNvPr id="26" name="Content Placeholder 4">
            <a:extLst>
              <a:ext uri="{FF2B5EF4-FFF2-40B4-BE49-F238E27FC236}">
                <a16:creationId xmlns:a16="http://schemas.microsoft.com/office/drawing/2014/main" id="{31C1DB45-181E-9564-549E-EDD30A9F752E}"/>
              </a:ext>
            </a:extLst>
          </p:cNvPr>
          <p:cNvSpPr txBox="1">
            <a:spLocks/>
          </p:cNvSpPr>
          <p:nvPr/>
        </p:nvSpPr>
        <p:spPr>
          <a:xfrm>
            <a:off x="2683830" y="5528792"/>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a:t>Loyalty sample 8* </a:t>
            </a:r>
          </a:p>
          <a:p>
            <a:pPr marL="0" indent="0" algn="ctr">
              <a:lnSpc>
                <a:spcPct val="100000"/>
              </a:lnSpc>
              <a:buFont typeface="Wingdings" panose="05000000000000000000" pitchFamily="2" charset="2"/>
              <a:buNone/>
            </a:pPr>
            <a:r>
              <a:rPr lang="en-IE" sz="1000" dirty="0" err="1"/>
              <a:t>Alavida</a:t>
            </a:r>
            <a:r>
              <a:rPr lang="en-IE" sz="1000" dirty="0"/>
              <a:t> </a:t>
            </a:r>
            <a:br>
              <a:rPr lang="en-IE" sz="1000" dirty="0"/>
            </a:br>
            <a:r>
              <a:rPr lang="en-IE" sz="1000" dirty="0"/>
              <a:t>10-patch sample pack</a:t>
            </a:r>
          </a:p>
        </p:txBody>
      </p:sp>
      <p:sp>
        <p:nvSpPr>
          <p:cNvPr id="27" name="Content Placeholder 4">
            <a:extLst>
              <a:ext uri="{FF2B5EF4-FFF2-40B4-BE49-F238E27FC236}">
                <a16:creationId xmlns:a16="http://schemas.microsoft.com/office/drawing/2014/main" id="{C496E487-7F4F-951B-7521-30DD5D8F3DCE}"/>
              </a:ext>
            </a:extLst>
          </p:cNvPr>
          <p:cNvSpPr txBox="1">
            <a:spLocks/>
          </p:cNvSpPr>
          <p:nvPr/>
        </p:nvSpPr>
        <p:spPr>
          <a:xfrm>
            <a:off x="4503660" y="3931041"/>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a:t>Loyalty sample 3*  </a:t>
            </a:r>
          </a:p>
          <a:p>
            <a:pPr marL="0" indent="0" algn="ctr">
              <a:lnSpc>
                <a:spcPct val="100000"/>
              </a:lnSpc>
              <a:buFont typeface="Wingdings" panose="05000000000000000000" pitchFamily="2" charset="2"/>
              <a:buNone/>
            </a:pPr>
            <a:r>
              <a:rPr lang="en-IE" sz="1000" dirty="0"/>
              <a:t>Silent Nights</a:t>
            </a:r>
            <a:br>
              <a:rPr lang="en-IE" sz="1000" dirty="0"/>
            </a:br>
            <a:r>
              <a:rPr lang="en-IE" sz="1000" dirty="0"/>
              <a:t>10-patch sample pack</a:t>
            </a:r>
          </a:p>
        </p:txBody>
      </p:sp>
      <p:sp>
        <p:nvSpPr>
          <p:cNvPr id="28" name="Content Placeholder 4">
            <a:extLst>
              <a:ext uri="{FF2B5EF4-FFF2-40B4-BE49-F238E27FC236}">
                <a16:creationId xmlns:a16="http://schemas.microsoft.com/office/drawing/2014/main" id="{AB8F5647-FC44-35DD-BA64-622D8308F030}"/>
              </a:ext>
            </a:extLst>
          </p:cNvPr>
          <p:cNvSpPr txBox="1">
            <a:spLocks/>
          </p:cNvSpPr>
          <p:nvPr/>
        </p:nvSpPr>
        <p:spPr>
          <a:xfrm>
            <a:off x="4503660" y="5528792"/>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a:t>Loyalty sample 9* </a:t>
            </a:r>
          </a:p>
          <a:p>
            <a:pPr marL="0" indent="0" algn="ctr">
              <a:lnSpc>
                <a:spcPct val="100000"/>
              </a:lnSpc>
              <a:buFont typeface="Wingdings" panose="05000000000000000000" pitchFamily="2" charset="2"/>
              <a:buNone/>
            </a:pPr>
            <a:r>
              <a:rPr lang="en-IE" sz="1000" dirty="0"/>
              <a:t>Y-Age Aeon </a:t>
            </a:r>
            <a:br>
              <a:rPr lang="en-IE" sz="1000" dirty="0"/>
            </a:br>
            <a:r>
              <a:rPr lang="en-IE" sz="1000" dirty="0"/>
              <a:t>10-patch sample pack</a:t>
            </a:r>
          </a:p>
        </p:txBody>
      </p:sp>
      <p:sp>
        <p:nvSpPr>
          <p:cNvPr id="29" name="Content Placeholder 4">
            <a:extLst>
              <a:ext uri="{FF2B5EF4-FFF2-40B4-BE49-F238E27FC236}">
                <a16:creationId xmlns:a16="http://schemas.microsoft.com/office/drawing/2014/main" id="{47BB0131-C4DD-AEB9-74D8-341A07432F62}"/>
              </a:ext>
            </a:extLst>
          </p:cNvPr>
          <p:cNvSpPr txBox="1">
            <a:spLocks/>
          </p:cNvSpPr>
          <p:nvPr/>
        </p:nvSpPr>
        <p:spPr>
          <a:xfrm>
            <a:off x="6323490" y="3931041"/>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a:t>Loyalty sample 4* </a:t>
            </a:r>
          </a:p>
          <a:p>
            <a:pPr marL="0" indent="0" algn="ctr">
              <a:lnSpc>
                <a:spcPct val="100000"/>
              </a:lnSpc>
              <a:buFont typeface="Wingdings" panose="05000000000000000000" pitchFamily="2" charset="2"/>
              <a:buNone/>
            </a:pPr>
            <a:r>
              <a:rPr lang="en-IE" sz="1000" dirty="0"/>
              <a:t>X39</a:t>
            </a:r>
            <a:br>
              <a:rPr lang="en-IE" sz="1000" dirty="0"/>
            </a:br>
            <a:r>
              <a:rPr lang="en-IE" sz="1000" dirty="0"/>
              <a:t>10-patch sample pack</a:t>
            </a:r>
          </a:p>
        </p:txBody>
      </p:sp>
      <p:sp>
        <p:nvSpPr>
          <p:cNvPr id="30" name="Content Placeholder 4">
            <a:extLst>
              <a:ext uri="{FF2B5EF4-FFF2-40B4-BE49-F238E27FC236}">
                <a16:creationId xmlns:a16="http://schemas.microsoft.com/office/drawing/2014/main" id="{0F4BDFE8-8AA6-B63B-1957-685E702F4DD6}"/>
              </a:ext>
            </a:extLst>
          </p:cNvPr>
          <p:cNvSpPr txBox="1">
            <a:spLocks/>
          </p:cNvSpPr>
          <p:nvPr/>
        </p:nvSpPr>
        <p:spPr>
          <a:xfrm>
            <a:off x="6323490" y="5528792"/>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a:t>Loyalty sample 10 * </a:t>
            </a:r>
          </a:p>
          <a:p>
            <a:pPr marL="0" indent="0" algn="ctr">
              <a:lnSpc>
                <a:spcPct val="100000"/>
              </a:lnSpc>
              <a:buFont typeface="Wingdings" panose="05000000000000000000" pitchFamily="2" charset="2"/>
              <a:buNone/>
            </a:pPr>
            <a:r>
              <a:rPr lang="en-IE" sz="1000" dirty="0"/>
              <a:t>Y-Age Renew </a:t>
            </a:r>
            <a:br>
              <a:rPr lang="en-IE" sz="1000" dirty="0"/>
            </a:br>
            <a:r>
              <a:rPr lang="en-IE" sz="1000" dirty="0"/>
              <a:t>10-patch sample pack</a:t>
            </a:r>
          </a:p>
        </p:txBody>
      </p:sp>
      <p:sp>
        <p:nvSpPr>
          <p:cNvPr id="31" name="Content Placeholder 4">
            <a:extLst>
              <a:ext uri="{FF2B5EF4-FFF2-40B4-BE49-F238E27FC236}">
                <a16:creationId xmlns:a16="http://schemas.microsoft.com/office/drawing/2014/main" id="{8A28D6F3-587C-D91D-F1C7-00336790F817}"/>
              </a:ext>
            </a:extLst>
          </p:cNvPr>
          <p:cNvSpPr txBox="1">
            <a:spLocks/>
          </p:cNvSpPr>
          <p:nvPr/>
        </p:nvSpPr>
        <p:spPr>
          <a:xfrm>
            <a:off x="8143320" y="3931041"/>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a:t>Loyalty sample 5* </a:t>
            </a:r>
          </a:p>
          <a:p>
            <a:pPr marL="0" indent="0" algn="ctr">
              <a:lnSpc>
                <a:spcPct val="100000"/>
              </a:lnSpc>
              <a:buFont typeface="Wingdings" panose="05000000000000000000" pitchFamily="2" charset="2"/>
              <a:buNone/>
            </a:pPr>
            <a:r>
              <a:rPr lang="en-IE" sz="1000" dirty="0"/>
              <a:t>Y-Age Advance</a:t>
            </a:r>
            <a:br>
              <a:rPr lang="en-IE" sz="1000" dirty="0"/>
            </a:br>
            <a:r>
              <a:rPr lang="en-IE" sz="1000" dirty="0"/>
              <a:t>10-patch sample pack</a:t>
            </a:r>
          </a:p>
        </p:txBody>
      </p:sp>
      <p:sp>
        <p:nvSpPr>
          <p:cNvPr id="32" name="Content Placeholder 4">
            <a:extLst>
              <a:ext uri="{FF2B5EF4-FFF2-40B4-BE49-F238E27FC236}">
                <a16:creationId xmlns:a16="http://schemas.microsoft.com/office/drawing/2014/main" id="{F7A4B055-7C44-9455-B95B-172FF3E7BDD3}"/>
              </a:ext>
            </a:extLst>
          </p:cNvPr>
          <p:cNvSpPr txBox="1">
            <a:spLocks/>
          </p:cNvSpPr>
          <p:nvPr/>
        </p:nvSpPr>
        <p:spPr>
          <a:xfrm>
            <a:off x="8143320" y="5528792"/>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a:t>Loyalty sample 11*</a:t>
            </a:r>
          </a:p>
          <a:p>
            <a:pPr marL="0" indent="0" algn="ctr">
              <a:lnSpc>
                <a:spcPct val="100000"/>
              </a:lnSpc>
              <a:buFont typeface="Wingdings" panose="05000000000000000000" pitchFamily="2" charset="2"/>
              <a:buNone/>
            </a:pPr>
            <a:r>
              <a:rPr lang="en-IE" sz="1000" dirty="0"/>
              <a:t>Silent Nights </a:t>
            </a:r>
            <a:br>
              <a:rPr lang="en-IE" sz="1000" dirty="0"/>
            </a:br>
            <a:r>
              <a:rPr lang="en-IE" sz="1000" dirty="0"/>
              <a:t>10-patch sample pack</a:t>
            </a:r>
          </a:p>
        </p:txBody>
      </p:sp>
      <p:sp>
        <p:nvSpPr>
          <p:cNvPr id="33" name="Content Placeholder 4">
            <a:extLst>
              <a:ext uri="{FF2B5EF4-FFF2-40B4-BE49-F238E27FC236}">
                <a16:creationId xmlns:a16="http://schemas.microsoft.com/office/drawing/2014/main" id="{93A072A9-C602-1532-B772-73B513D008F8}"/>
              </a:ext>
            </a:extLst>
          </p:cNvPr>
          <p:cNvSpPr txBox="1">
            <a:spLocks/>
          </p:cNvSpPr>
          <p:nvPr/>
        </p:nvSpPr>
        <p:spPr>
          <a:xfrm>
            <a:off x="9963150" y="3931041"/>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a:t>Loyalty sample 6* </a:t>
            </a:r>
          </a:p>
          <a:p>
            <a:pPr marL="0" indent="0" algn="ctr">
              <a:lnSpc>
                <a:spcPct val="100000"/>
              </a:lnSpc>
              <a:buFont typeface="Wingdings" panose="05000000000000000000" pitchFamily="2" charset="2"/>
              <a:buNone/>
            </a:pPr>
            <a:r>
              <a:rPr lang="en-IE" sz="1000" dirty="0"/>
              <a:t>SP6 Complete </a:t>
            </a:r>
            <a:br>
              <a:rPr lang="en-IE" sz="1000" dirty="0"/>
            </a:br>
            <a:r>
              <a:rPr lang="en-IE" sz="1000" dirty="0"/>
              <a:t>10-patch sample pack</a:t>
            </a:r>
          </a:p>
        </p:txBody>
      </p:sp>
      <p:sp>
        <p:nvSpPr>
          <p:cNvPr id="34" name="Content Placeholder 4">
            <a:extLst>
              <a:ext uri="{FF2B5EF4-FFF2-40B4-BE49-F238E27FC236}">
                <a16:creationId xmlns:a16="http://schemas.microsoft.com/office/drawing/2014/main" id="{CE3FAF1A-69DB-0A04-B7CD-C0EBC57B5648}"/>
              </a:ext>
            </a:extLst>
          </p:cNvPr>
          <p:cNvSpPr txBox="1">
            <a:spLocks/>
          </p:cNvSpPr>
          <p:nvPr/>
        </p:nvSpPr>
        <p:spPr>
          <a:xfrm>
            <a:off x="9963150" y="5528792"/>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a:t>Loyalty sample 12* </a:t>
            </a:r>
          </a:p>
          <a:p>
            <a:pPr marL="0" indent="0" algn="ctr">
              <a:lnSpc>
                <a:spcPct val="100000"/>
              </a:lnSpc>
              <a:buFont typeface="Wingdings" panose="05000000000000000000" pitchFamily="2" charset="2"/>
              <a:buNone/>
            </a:pPr>
            <a:r>
              <a:rPr lang="en-IE" sz="800" dirty="0"/>
              <a:t>Full-size regular sleeve of any of the previously tried products, except for X39 and X49, or a single </a:t>
            </a:r>
            <a:r>
              <a:rPr lang="en-IE" sz="800" dirty="0" err="1"/>
              <a:t>Alavida</a:t>
            </a:r>
            <a:r>
              <a:rPr lang="en-IE" sz="800" dirty="0"/>
              <a:t> item</a:t>
            </a:r>
          </a:p>
        </p:txBody>
      </p:sp>
      <p:pic>
        <p:nvPicPr>
          <p:cNvPr id="6" name="Picture 5">
            <a:extLst>
              <a:ext uri="{FF2B5EF4-FFF2-40B4-BE49-F238E27FC236}">
                <a16:creationId xmlns:a16="http://schemas.microsoft.com/office/drawing/2014/main" id="{D0319C95-FC5E-7548-D11D-15EABE925953}"/>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9963149" y="4681178"/>
            <a:ext cx="1364850" cy="720640"/>
          </a:xfrm>
          <a:prstGeom prst="rect">
            <a:avLst/>
          </a:prstGeom>
          <a:effectLst>
            <a:outerShdw blurRad="152400" dist="152400" dir="5400000" algn="ctr" rotWithShape="0">
              <a:srgbClr val="000000">
                <a:alpha val="15000"/>
              </a:srgbClr>
            </a:outerShdw>
          </a:effectLst>
        </p:spPr>
      </p:pic>
      <p:sp>
        <p:nvSpPr>
          <p:cNvPr id="3" name="TextBox 2">
            <a:extLst>
              <a:ext uri="{FF2B5EF4-FFF2-40B4-BE49-F238E27FC236}">
                <a16:creationId xmlns:a16="http://schemas.microsoft.com/office/drawing/2014/main" id="{F9A31AB0-FA21-AD68-161A-97BD10E525D9}"/>
              </a:ext>
            </a:extLst>
          </p:cNvPr>
          <p:cNvSpPr txBox="1"/>
          <p:nvPr/>
        </p:nvSpPr>
        <p:spPr>
          <a:xfrm rot="10800000" flipV="1">
            <a:off x="8143320" y="863998"/>
            <a:ext cx="3184678" cy="691355"/>
          </a:xfrm>
          <a:prstGeom prst="rect">
            <a:avLst/>
          </a:prstGeom>
          <a:noFill/>
        </p:spPr>
        <p:txBody>
          <a:bodyPr wrap="square" lIns="0" tIns="0" rIns="0" bIns="0" anchor="t">
            <a:noAutofit/>
          </a:bodyPr>
          <a:lstStyle/>
          <a:p>
            <a:pPr algn="r"/>
            <a:r>
              <a:rPr lang="en-IE" sz="800" i="1" dirty="0">
                <a:solidFill>
                  <a:schemeClr val="tx2"/>
                </a:solidFill>
                <a:latin typeface="Cabin" pitchFamily="2" charset="0"/>
              </a:rPr>
              <a:t>*PRODUCT MAY VARY DEPENDING ON MARKET. </a:t>
            </a:r>
          </a:p>
        </p:txBody>
      </p:sp>
    </p:spTree>
    <p:extLst>
      <p:ext uri="{BB962C8B-B14F-4D97-AF65-F5344CB8AC3E}">
        <p14:creationId xmlns:p14="http://schemas.microsoft.com/office/powerpoint/2010/main" val="305237297"/>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alpha val="57000"/>
          </a:schemeClr>
        </a:solidFill>
        <a:effectLst/>
      </p:bgPr>
    </p:bg>
    <p:spTree>
      <p:nvGrpSpPr>
        <p:cNvPr id="1" name=""/>
        <p:cNvGrpSpPr/>
        <p:nvPr/>
      </p:nvGrpSpPr>
      <p:grpSpPr>
        <a:xfrm>
          <a:off x="0" y="0"/>
          <a:ext cx="0" cy="0"/>
          <a:chOff x="0" y="0"/>
          <a:chExt cx="0" cy="0"/>
        </a:xfrm>
      </p:grpSpPr>
      <p:pic>
        <p:nvPicPr>
          <p:cNvPr id="9" name="Graphic 8">
            <a:extLst>
              <a:ext uri="{FF2B5EF4-FFF2-40B4-BE49-F238E27FC236}">
                <a16:creationId xmlns:a16="http://schemas.microsoft.com/office/drawing/2014/main" id="{2E7D46A9-8D80-DC19-A2AE-BEBFC68C4D18}"/>
              </a:ext>
            </a:extLst>
          </p:cNvPr>
          <p:cNvPicPr>
            <a:picLocks noGrp="1" noRot="1" noMove="1" noResize="1" noEditPoints="1" noAdjustHandles="1" noChangeArrowheads="1" noChangeShapeType="1" noCrop="1"/>
          </p:cNvPicPr>
          <p:nvPr/>
        </p:nvPicPr>
        <p:blipFill>
          <a:blip r:embed="rId2">
            <a:extLst>
              <a:ext uri="{96DAC541-7B7A-43D3-8B79-37D633B846F1}">
                <asvg:svgBlip xmlns:asvg="http://schemas.microsoft.com/office/drawing/2016/SVG/main" r:embed="rId3"/>
              </a:ext>
            </a:extLst>
          </a:blip>
          <a:srcRect r="2578" b="6475"/>
          <a:stretch/>
        </p:blipFill>
        <p:spPr>
          <a:xfrm>
            <a:off x="7777199" y="864000"/>
            <a:ext cx="4414801" cy="5994000"/>
          </a:xfrm>
          <a:prstGeom prst="rect">
            <a:avLst/>
          </a:prstGeom>
        </p:spPr>
      </p:pic>
      <p:sp>
        <p:nvSpPr>
          <p:cNvPr id="2" name="Title 1">
            <a:extLst>
              <a:ext uri="{FF2B5EF4-FFF2-40B4-BE49-F238E27FC236}">
                <a16:creationId xmlns:a16="http://schemas.microsoft.com/office/drawing/2014/main" id="{3EE36775-0270-9187-1558-6366BEDDF3BE}"/>
              </a:ext>
            </a:extLst>
          </p:cNvPr>
          <p:cNvSpPr>
            <a:spLocks noGrp="1"/>
          </p:cNvSpPr>
          <p:nvPr>
            <p:ph type="title"/>
          </p:nvPr>
        </p:nvSpPr>
        <p:spPr/>
        <p:txBody>
          <a:bodyPr/>
          <a:lstStyle/>
          <a:p>
            <a:r>
              <a:rPr lang="en-IE" dirty="0">
                <a:solidFill>
                  <a:schemeClr val="accent2"/>
                </a:solidFill>
              </a:rPr>
              <a:t>Enhancements to</a:t>
            </a:r>
            <a:br>
              <a:rPr lang="en-IE" dirty="0">
                <a:solidFill>
                  <a:schemeClr val="accent2"/>
                </a:solidFill>
              </a:rPr>
            </a:br>
            <a:r>
              <a:rPr lang="en-IE" dirty="0">
                <a:solidFill>
                  <a:schemeClr val="accent2"/>
                </a:solidFill>
              </a:rPr>
              <a:t>PC+ Share Program</a:t>
            </a:r>
          </a:p>
        </p:txBody>
      </p:sp>
      <p:sp>
        <p:nvSpPr>
          <p:cNvPr id="3" name="Content Placeholder 2">
            <a:extLst>
              <a:ext uri="{FF2B5EF4-FFF2-40B4-BE49-F238E27FC236}">
                <a16:creationId xmlns:a16="http://schemas.microsoft.com/office/drawing/2014/main" id="{A19CDE6A-E2D8-1F3C-7654-9E5D6D12D5A3}"/>
              </a:ext>
            </a:extLst>
          </p:cNvPr>
          <p:cNvSpPr>
            <a:spLocks noGrp="1"/>
          </p:cNvSpPr>
          <p:nvPr>
            <p:ph idx="1"/>
          </p:nvPr>
        </p:nvSpPr>
        <p:spPr>
          <a:xfrm>
            <a:off x="864000" y="2053037"/>
            <a:ext cx="6577949" cy="3940963"/>
          </a:xfrm>
        </p:spPr>
        <p:txBody>
          <a:bodyPr numCol="1" spcCol="288000"/>
          <a:lstStyle/>
          <a:p>
            <a:pPr>
              <a:buClr>
                <a:schemeClr val="accent2"/>
              </a:buClr>
            </a:pPr>
            <a:r>
              <a:rPr lang="en-IE" sz="1600" dirty="0"/>
              <a:t>A PC+ member receives $100/€95 credit that can be used toward free product for every three customers they refer who place qualifying (i.e., BV-containing) orders in a given month, or for every two customers they refer who place qualifying orders in addition to the PC+ customer’s own personal order. </a:t>
            </a:r>
            <a:br>
              <a:rPr lang="en-IE" sz="1600" dirty="0"/>
            </a:br>
            <a:r>
              <a:rPr lang="en-IE" sz="1600" dirty="0"/>
              <a:t>There is no minimum qualifying amount that the orders must meet.</a:t>
            </a:r>
          </a:p>
          <a:p>
            <a:pPr>
              <a:buClr>
                <a:schemeClr val="accent2"/>
              </a:buClr>
            </a:pPr>
            <a:r>
              <a:rPr lang="en-IE" sz="1600" dirty="0"/>
              <a:t>PC+ members are currently required to enable a setting to have Share Program points applied. </a:t>
            </a:r>
            <a:br>
              <a:rPr lang="en-IE" sz="1600" dirty="0"/>
            </a:br>
            <a:r>
              <a:rPr lang="en-IE" sz="1600" dirty="0"/>
              <a:t>This will no longer be necessary and points will be automatically applied.</a:t>
            </a:r>
          </a:p>
          <a:p>
            <a:pPr>
              <a:buClr>
                <a:schemeClr val="accent2"/>
              </a:buClr>
            </a:pPr>
            <a:r>
              <a:rPr lang="en-IE" sz="1600" dirty="0"/>
              <a:t>PC+ members can earn multiple $100/€95 credits in a month for every increment of three customers they refer or two customers plus a personal order they place.</a:t>
            </a:r>
          </a:p>
        </p:txBody>
      </p:sp>
    </p:spTree>
    <p:extLst>
      <p:ext uri="{BB962C8B-B14F-4D97-AF65-F5344CB8AC3E}">
        <p14:creationId xmlns:p14="http://schemas.microsoft.com/office/powerpoint/2010/main" val="16488117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alpha val="57000"/>
          </a:schemeClr>
        </a:solidFill>
        <a:effectLst/>
      </p:bgPr>
    </p:bg>
    <p:spTree>
      <p:nvGrpSpPr>
        <p:cNvPr id="1" name="">
          <a:extLst>
            <a:ext uri="{FF2B5EF4-FFF2-40B4-BE49-F238E27FC236}">
              <a16:creationId xmlns:a16="http://schemas.microsoft.com/office/drawing/2014/main" id="{8C28F052-C075-F90C-E4EB-197D7F86BF42}"/>
            </a:ext>
          </a:extLst>
        </p:cNvPr>
        <p:cNvGrpSpPr/>
        <p:nvPr/>
      </p:nvGrpSpPr>
      <p:grpSpPr>
        <a:xfrm>
          <a:off x="0" y="0"/>
          <a:ext cx="0" cy="0"/>
          <a:chOff x="0" y="0"/>
          <a:chExt cx="0" cy="0"/>
        </a:xfrm>
      </p:grpSpPr>
      <p:grpSp>
        <p:nvGrpSpPr>
          <p:cNvPr id="11" name="Group 10">
            <a:extLst>
              <a:ext uri="{FF2B5EF4-FFF2-40B4-BE49-F238E27FC236}">
                <a16:creationId xmlns:a16="http://schemas.microsoft.com/office/drawing/2014/main" id="{7E521E92-3BF0-825B-55B0-93F49B51B7A8}"/>
              </a:ext>
            </a:extLst>
          </p:cNvPr>
          <p:cNvGrpSpPr>
            <a:grpSpLocks noGrp="1" noUngrp="1" noRot="1" noMove="1" noResize="1"/>
          </p:cNvGrpSpPr>
          <p:nvPr/>
        </p:nvGrpSpPr>
        <p:grpSpPr>
          <a:xfrm>
            <a:off x="6093541" y="864000"/>
            <a:ext cx="6098458" cy="5994001"/>
            <a:chOff x="6093541" y="864000"/>
            <a:chExt cx="6098458" cy="5994001"/>
          </a:xfrm>
        </p:grpSpPr>
        <p:pic>
          <p:nvPicPr>
            <p:cNvPr id="9" name="Graphic 8">
              <a:extLst>
                <a:ext uri="{FF2B5EF4-FFF2-40B4-BE49-F238E27FC236}">
                  <a16:creationId xmlns:a16="http://schemas.microsoft.com/office/drawing/2014/main" id="{4FC66CAB-68F3-2D0E-4071-3113DEFA252F}"/>
                </a:ext>
              </a:extLst>
            </p:cNvPr>
            <p:cNvPicPr>
              <a:picLocks noGrp="1" noRot="1" noMove="1" noResize="1" noEditPoints="1" noAdjustHandles="1" noChangeArrowheads="1" noChangeShapeType="1" noCrop="1"/>
            </p:cNvPicPr>
            <p:nvPr/>
          </p:nvPicPr>
          <p:blipFill>
            <a:blip r:embed="rId2">
              <a:extLst>
                <a:ext uri="{96DAC541-7B7A-43D3-8B79-37D633B846F1}">
                  <asvg:svgBlip xmlns:asvg="http://schemas.microsoft.com/office/drawing/2016/SVG/main" r:embed="rId3"/>
                </a:ext>
              </a:extLst>
            </a:blip>
            <a:srcRect r="2578" b="6475"/>
            <a:stretch/>
          </p:blipFill>
          <p:spPr>
            <a:xfrm>
              <a:off x="6093541" y="864000"/>
              <a:ext cx="4414801" cy="5994000"/>
            </a:xfrm>
            <a:prstGeom prst="rect">
              <a:avLst/>
            </a:prstGeom>
          </p:spPr>
        </p:pic>
        <p:sp>
          <p:nvSpPr>
            <p:cNvPr id="10" name="Rectangle 9">
              <a:extLst>
                <a:ext uri="{FF2B5EF4-FFF2-40B4-BE49-F238E27FC236}">
                  <a16:creationId xmlns:a16="http://schemas.microsoft.com/office/drawing/2014/main" id="{EED2A50D-E53A-230E-F5A2-ABA1696EC2AD}"/>
                </a:ext>
              </a:extLst>
            </p:cNvPr>
            <p:cNvSpPr>
              <a:spLocks noGrp="1" noRot="1" noMove="1" noResize="1" noEditPoints="1" noAdjustHandles="1" noChangeArrowheads="1" noChangeShapeType="1"/>
            </p:cNvSpPr>
            <p:nvPr/>
          </p:nvSpPr>
          <p:spPr>
            <a:xfrm>
              <a:off x="8868228" y="864001"/>
              <a:ext cx="3323771" cy="5994000"/>
            </a:xfrm>
            <a:prstGeom prst="rect">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E" dirty="0"/>
            </a:p>
          </p:txBody>
        </p:sp>
      </p:grpSp>
      <p:sp>
        <p:nvSpPr>
          <p:cNvPr id="2" name="Title 1">
            <a:extLst>
              <a:ext uri="{FF2B5EF4-FFF2-40B4-BE49-F238E27FC236}">
                <a16:creationId xmlns:a16="http://schemas.microsoft.com/office/drawing/2014/main" id="{07410724-32EA-EFE6-5399-FCCF4355BC3D}"/>
              </a:ext>
            </a:extLst>
          </p:cNvPr>
          <p:cNvSpPr>
            <a:spLocks noGrp="1"/>
          </p:cNvSpPr>
          <p:nvPr>
            <p:ph type="title"/>
          </p:nvPr>
        </p:nvSpPr>
        <p:spPr/>
        <p:txBody>
          <a:bodyPr/>
          <a:lstStyle/>
          <a:p>
            <a:r>
              <a:rPr lang="en-IE" dirty="0">
                <a:solidFill>
                  <a:schemeClr val="accent2"/>
                </a:solidFill>
              </a:rPr>
              <a:t>Enhancements to</a:t>
            </a:r>
            <a:br>
              <a:rPr lang="en-IE" dirty="0">
                <a:solidFill>
                  <a:schemeClr val="accent2"/>
                </a:solidFill>
              </a:rPr>
            </a:br>
            <a:r>
              <a:rPr lang="en-IE" dirty="0">
                <a:solidFill>
                  <a:schemeClr val="accent2"/>
                </a:solidFill>
              </a:rPr>
              <a:t>PC+ Share Program</a:t>
            </a:r>
          </a:p>
        </p:txBody>
      </p:sp>
      <p:sp>
        <p:nvSpPr>
          <p:cNvPr id="3" name="Content Placeholder 2">
            <a:extLst>
              <a:ext uri="{FF2B5EF4-FFF2-40B4-BE49-F238E27FC236}">
                <a16:creationId xmlns:a16="http://schemas.microsoft.com/office/drawing/2014/main" id="{0FEAA090-F7BB-C910-732E-429AD23A5428}"/>
              </a:ext>
            </a:extLst>
          </p:cNvPr>
          <p:cNvSpPr>
            <a:spLocks noGrp="1"/>
          </p:cNvSpPr>
          <p:nvPr>
            <p:ph idx="1"/>
          </p:nvPr>
        </p:nvSpPr>
        <p:spPr>
          <a:xfrm>
            <a:off x="864001" y="2053037"/>
            <a:ext cx="4522812" cy="3940963"/>
          </a:xfrm>
        </p:spPr>
        <p:txBody>
          <a:bodyPr numCol="1" spcCol="288000"/>
          <a:lstStyle/>
          <a:p>
            <a:pPr>
              <a:buClr>
                <a:schemeClr val="accent2"/>
              </a:buClr>
            </a:pPr>
            <a:r>
              <a:rPr lang="en-IE" sz="1600" dirty="0"/>
              <a:t>Share program points can currently be applied to patch items only. With the enhancements, Share Program points can be applied to any product except the PC+ renewal fee.</a:t>
            </a:r>
          </a:p>
          <a:p>
            <a:pPr>
              <a:buClr>
                <a:schemeClr val="accent2"/>
              </a:buClr>
            </a:pPr>
            <a:r>
              <a:rPr lang="en-IE" sz="1600" dirty="0"/>
              <a:t>The minimum referred customer subtotal requirement will be removed. Any order with a BV value will be counted as a qualifying order.</a:t>
            </a:r>
          </a:p>
          <a:p>
            <a:pPr>
              <a:buClr>
                <a:schemeClr val="accent2"/>
              </a:buClr>
            </a:pPr>
            <a:r>
              <a:rPr lang="en-IE" sz="1600" dirty="0"/>
              <a:t>PC+ members will be able to track their progress towards their rewards with this tracker in the Back Office.</a:t>
            </a:r>
          </a:p>
        </p:txBody>
      </p:sp>
      <p:sp>
        <p:nvSpPr>
          <p:cNvPr id="5" name="Content Placeholder 4">
            <a:extLst>
              <a:ext uri="{FF2B5EF4-FFF2-40B4-BE49-F238E27FC236}">
                <a16:creationId xmlns:a16="http://schemas.microsoft.com/office/drawing/2014/main" id="{F5E710FE-9270-61E8-B647-91B7B30F1D42}"/>
              </a:ext>
            </a:extLst>
          </p:cNvPr>
          <p:cNvSpPr txBox="1">
            <a:spLocks/>
          </p:cNvSpPr>
          <p:nvPr/>
        </p:nvSpPr>
        <p:spPr>
          <a:xfrm>
            <a:off x="6728628" y="2074074"/>
            <a:ext cx="4596913" cy="1909363"/>
          </a:xfrm>
          <a:prstGeom prst="rect">
            <a:avLst/>
          </a:prstGeom>
        </p:spPr>
        <p:txBody>
          <a:bodyPr vert="horz" lIns="0" tIns="0" rIns="0" bIns="0" numCol="1" spcCol="28800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1200"/>
              </a:spcAft>
              <a:buNone/>
            </a:pPr>
            <a:r>
              <a:rPr lang="en-IE" sz="2000" b="1" dirty="0">
                <a:solidFill>
                  <a:schemeClr val="accent2"/>
                </a:solidFill>
              </a:rPr>
              <a:t>Share Program Widget:</a:t>
            </a:r>
            <a:endParaRPr lang="en-IE" sz="1600" dirty="0">
              <a:solidFill>
                <a:schemeClr val="accent2"/>
              </a:solidFill>
            </a:endParaRPr>
          </a:p>
        </p:txBody>
      </p:sp>
      <p:pic>
        <p:nvPicPr>
          <p:cNvPr id="6" name="Picture 5">
            <a:extLst>
              <a:ext uri="{FF2B5EF4-FFF2-40B4-BE49-F238E27FC236}">
                <a16:creationId xmlns:a16="http://schemas.microsoft.com/office/drawing/2014/main" id="{26B67DC6-E842-F5E5-CBD4-BA839FB8D42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28629" y="2807386"/>
            <a:ext cx="5085542" cy="3186614"/>
          </a:xfrm>
          <a:prstGeom prst="roundRect">
            <a:avLst>
              <a:gd name="adj" fmla="val 4369"/>
            </a:avLst>
          </a:prstGeom>
        </p:spPr>
      </p:pic>
    </p:spTree>
    <p:extLst>
      <p:ext uri="{BB962C8B-B14F-4D97-AF65-F5344CB8AC3E}">
        <p14:creationId xmlns:p14="http://schemas.microsoft.com/office/powerpoint/2010/main" val="8930604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alpha val="57000"/>
          </a:schemeClr>
        </a:solidFill>
        <a:effectLst/>
      </p:bgPr>
    </p:bg>
    <p:spTree>
      <p:nvGrpSpPr>
        <p:cNvPr id="1" name="">
          <a:extLst>
            <a:ext uri="{FF2B5EF4-FFF2-40B4-BE49-F238E27FC236}">
              <a16:creationId xmlns:a16="http://schemas.microsoft.com/office/drawing/2014/main" id="{06983DE5-5107-EE35-F603-18D2D5BAEC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C6F8EA-17B3-8FA9-3929-8F89874591EC}"/>
              </a:ext>
            </a:extLst>
          </p:cNvPr>
          <p:cNvSpPr>
            <a:spLocks noGrp="1"/>
          </p:cNvSpPr>
          <p:nvPr>
            <p:ph type="title"/>
          </p:nvPr>
        </p:nvSpPr>
        <p:spPr/>
        <p:txBody>
          <a:bodyPr/>
          <a:lstStyle/>
          <a:p>
            <a:r>
              <a:rPr lang="en-IE" dirty="0">
                <a:solidFill>
                  <a:schemeClr val="accent3"/>
                </a:solidFill>
              </a:rPr>
              <a:t>FAQs</a:t>
            </a:r>
          </a:p>
        </p:txBody>
      </p:sp>
      <p:sp>
        <p:nvSpPr>
          <p:cNvPr id="3" name="Content Placeholder 2">
            <a:extLst>
              <a:ext uri="{FF2B5EF4-FFF2-40B4-BE49-F238E27FC236}">
                <a16:creationId xmlns:a16="http://schemas.microsoft.com/office/drawing/2014/main" id="{17F932A0-5808-F9DF-79B5-BE3BFED869BF}"/>
              </a:ext>
            </a:extLst>
          </p:cNvPr>
          <p:cNvSpPr>
            <a:spLocks noGrp="1"/>
          </p:cNvSpPr>
          <p:nvPr>
            <p:ph idx="1"/>
          </p:nvPr>
        </p:nvSpPr>
        <p:spPr>
          <a:xfrm>
            <a:off x="864000" y="1690688"/>
            <a:ext cx="10464000" cy="3940963"/>
          </a:xfrm>
        </p:spPr>
        <p:txBody>
          <a:bodyPr numCol="1"/>
          <a:lstStyle/>
          <a:p>
            <a:pPr marL="540000" indent="-540000">
              <a:spcAft>
                <a:spcPts val="0"/>
              </a:spcAft>
              <a:buNone/>
            </a:pPr>
            <a:r>
              <a:rPr lang="en-IE" sz="1200" b="1" dirty="0">
                <a:solidFill>
                  <a:schemeClr val="accent3"/>
                </a:solidFill>
              </a:rPr>
              <a:t>Q1. 	WHEN IS THE EXPECTED LAUNCH?</a:t>
            </a:r>
          </a:p>
          <a:p>
            <a:pPr marL="540000" indent="-540000">
              <a:spcAft>
                <a:spcPts val="1200"/>
              </a:spcAft>
              <a:buNone/>
            </a:pPr>
            <a:r>
              <a:rPr lang="en-IE" sz="1200" dirty="0"/>
              <a:t>A1.	Spring 2025</a:t>
            </a:r>
          </a:p>
          <a:p>
            <a:pPr marL="540000" indent="-540000">
              <a:spcAft>
                <a:spcPts val="0"/>
              </a:spcAft>
              <a:buNone/>
            </a:pPr>
            <a:r>
              <a:rPr lang="en-IE" sz="1200" b="1" dirty="0">
                <a:solidFill>
                  <a:schemeClr val="accent3"/>
                </a:solidFill>
              </a:rPr>
              <a:t>Q2.	IN WHAT COUNTRIES WILL THESE ENHANCEMENTS LAUNCH?</a:t>
            </a:r>
          </a:p>
          <a:p>
            <a:pPr marL="540000" indent="-540000">
              <a:spcAft>
                <a:spcPts val="1200"/>
              </a:spcAft>
              <a:buNone/>
            </a:pPr>
            <a:r>
              <a:rPr lang="en-IE" sz="1200" dirty="0"/>
              <a:t>A2. 	In all countries where the PC/PC+ program currently exists, which is all of our markets except Japan and Korea. </a:t>
            </a:r>
          </a:p>
          <a:p>
            <a:pPr marL="540000" indent="-540000">
              <a:spcAft>
                <a:spcPts val="0"/>
              </a:spcAft>
              <a:buNone/>
            </a:pPr>
            <a:r>
              <a:rPr lang="en-IE" sz="1200" b="1" dirty="0">
                <a:solidFill>
                  <a:schemeClr val="accent3"/>
                </a:solidFill>
              </a:rPr>
              <a:t>Q3.	WHAT CHANGES WILL BE MADE TO THE PREFERRED CUSTOMER PROGRAM?</a:t>
            </a:r>
          </a:p>
          <a:p>
            <a:pPr marL="540000" indent="-540000">
              <a:spcAft>
                <a:spcPts val="1200"/>
              </a:spcAft>
              <a:buNone/>
            </a:pPr>
            <a:r>
              <a:rPr lang="en-IE" sz="1200" dirty="0"/>
              <a:t>A3.	Instead of receiving free </a:t>
            </a:r>
            <a:r>
              <a:rPr lang="en-IE" sz="1200" dirty="0" err="1"/>
              <a:t>LifeWave</a:t>
            </a:r>
            <a:r>
              <a:rPr lang="en-IE" sz="1200" dirty="0"/>
              <a:t> swag after their 3rd, 6th, 9th, and 12th Monthly Subscription Orders, PC customers will receive 10-patch sample packs at those same intervals. For most markets, PC customers will receive a sample pack of Y-Age Aeon with their 4th MSO, a sample pack of Y-Age Renew with their 7th MSO, and a sample pack of Silent Nights with their 10th MSO. They will be able to choose between a regular-size version of any full-sized regular sleeve of </a:t>
            </a:r>
            <a:r>
              <a:rPr lang="en-IE" sz="1200" dirty="0" err="1"/>
              <a:t>LifeWave</a:t>
            </a:r>
            <a:r>
              <a:rPr lang="en-IE" sz="1200" dirty="0"/>
              <a:t> products, except X39 and X49, or one of the </a:t>
            </a:r>
            <a:r>
              <a:rPr lang="en-IE" sz="1200" dirty="0" err="1"/>
              <a:t>Alavida</a:t>
            </a:r>
            <a:r>
              <a:rPr lang="en-IE" sz="1200" dirty="0"/>
              <a:t> products after their 12th MSO. They will be sent an autoresponder after their 12th MSO inviting them to go to the Back Office widget to select their product of choice. If they don’t choose, a full-size sleeve will automatically be sent to them. Products will differ depending on market availability. Please see PC/PC+ Product Availability spreadsheet linked to on pages 5 and 6 of this document.</a:t>
            </a:r>
          </a:p>
          <a:p>
            <a:pPr marL="540000" indent="-540000">
              <a:spcAft>
                <a:spcPts val="0"/>
              </a:spcAft>
              <a:buNone/>
            </a:pPr>
            <a:r>
              <a:rPr lang="en-IE" sz="1200" b="1" dirty="0">
                <a:solidFill>
                  <a:schemeClr val="accent3"/>
                </a:solidFill>
              </a:rPr>
              <a:t>Q4. 	WHAT IF A PREFERRED CUSTOMER WANTS TO UPGRADE TO THE PC+ PROGRAM?</a:t>
            </a:r>
          </a:p>
          <a:p>
            <a:pPr marL="540000" indent="-540000">
              <a:spcAft>
                <a:spcPts val="1200"/>
              </a:spcAft>
              <a:buNone/>
            </a:pPr>
            <a:r>
              <a:rPr lang="en-IE" sz="1200" dirty="0"/>
              <a:t>A4.	Once a Preferred Customer completes a MSO, they will be given the opportunity to upgrade to PC+ status for $25 USD/€25. When they choose that option, they will be upgraded to the PC+ program.</a:t>
            </a:r>
          </a:p>
          <a:p>
            <a:pPr marL="540000" indent="-540000">
              <a:spcAft>
                <a:spcPts val="0"/>
              </a:spcAft>
              <a:buNone/>
            </a:pPr>
            <a:r>
              <a:rPr lang="en-IE" sz="1200" b="1" dirty="0">
                <a:solidFill>
                  <a:schemeClr val="accent3"/>
                </a:solidFill>
              </a:rPr>
              <a:t>Q5.	WILL THE WAY A PC+ CUSTOMER SIGNS UP BE DIFFERENT THAN A PREFERRED CUSTOMER?</a:t>
            </a:r>
          </a:p>
          <a:p>
            <a:pPr marL="540000" indent="-540000">
              <a:spcAft>
                <a:spcPts val="1200"/>
              </a:spcAft>
              <a:buNone/>
            </a:pPr>
            <a:r>
              <a:rPr lang="en-IE" sz="1200" dirty="0"/>
              <a:t>A5.	When a customer selects an item and clicks the “Add to cart” button, a pop-up appears. The pop-up shows paths to becoming a Retail Customer, Preferred Customer, or PC+ Member. If the customer selects PC+, their item and the PC+ Member sign-up fee will be added to their shopping cart. After proceeding to checkout as a PC+, they will be asked to create a Monthly Subscription Order (MSO). They can click on the “default” button to automatically add the items in their shopping cart to their MSO, then select more items either for their MSO or for a one-time-only order. They’ll also be able to set the date when they wish to start receiving their subscription product(s).</a:t>
            </a:r>
          </a:p>
        </p:txBody>
      </p:sp>
    </p:spTree>
    <p:extLst>
      <p:ext uri="{BB962C8B-B14F-4D97-AF65-F5344CB8AC3E}">
        <p14:creationId xmlns:p14="http://schemas.microsoft.com/office/powerpoint/2010/main" val="21599508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alpha val="57000"/>
          </a:schemeClr>
        </a:solidFill>
        <a:effectLst/>
      </p:bgPr>
    </p:bg>
    <p:spTree>
      <p:nvGrpSpPr>
        <p:cNvPr id="1" name="">
          <a:extLst>
            <a:ext uri="{FF2B5EF4-FFF2-40B4-BE49-F238E27FC236}">
              <a16:creationId xmlns:a16="http://schemas.microsoft.com/office/drawing/2014/main" id="{DD3F539C-A31C-1357-64B2-1D63CCB881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06B805-D73C-632E-D363-DC9D4330EE84}"/>
              </a:ext>
            </a:extLst>
          </p:cNvPr>
          <p:cNvSpPr>
            <a:spLocks noGrp="1"/>
          </p:cNvSpPr>
          <p:nvPr>
            <p:ph type="title"/>
          </p:nvPr>
        </p:nvSpPr>
        <p:spPr/>
        <p:txBody>
          <a:bodyPr/>
          <a:lstStyle/>
          <a:p>
            <a:r>
              <a:rPr lang="en-IE" dirty="0">
                <a:solidFill>
                  <a:schemeClr val="accent3"/>
                </a:solidFill>
              </a:rPr>
              <a:t>FAQs</a:t>
            </a:r>
          </a:p>
        </p:txBody>
      </p:sp>
      <p:sp>
        <p:nvSpPr>
          <p:cNvPr id="8" name="Content Placeholder 2">
            <a:extLst>
              <a:ext uri="{FF2B5EF4-FFF2-40B4-BE49-F238E27FC236}">
                <a16:creationId xmlns:a16="http://schemas.microsoft.com/office/drawing/2014/main" id="{CB2774A9-2F1C-EF60-51FE-E5A984421132}"/>
              </a:ext>
            </a:extLst>
          </p:cNvPr>
          <p:cNvSpPr>
            <a:spLocks noGrp="1"/>
          </p:cNvSpPr>
          <p:nvPr>
            <p:ph idx="1"/>
          </p:nvPr>
        </p:nvSpPr>
        <p:spPr>
          <a:xfrm>
            <a:off x="864000" y="1690688"/>
            <a:ext cx="10464000" cy="3940963"/>
          </a:xfrm>
        </p:spPr>
        <p:txBody>
          <a:bodyPr numCol="1"/>
          <a:lstStyle/>
          <a:p>
            <a:pPr marL="540000" indent="-540000">
              <a:spcAft>
                <a:spcPts val="0"/>
              </a:spcAft>
              <a:buNone/>
            </a:pPr>
            <a:r>
              <a:rPr lang="en-IE" sz="1200" b="1" dirty="0">
                <a:solidFill>
                  <a:schemeClr val="accent3"/>
                </a:solidFill>
              </a:rPr>
              <a:t>Q6.	WHAT IF A PC+ CUSTOMER FAILS TO PAY THEIR RENEWAL FEE ON THE ANNIVERSARY DATE BUT HAS AN ACTIVE MONTHLY SUBSCRIPTION ORDER?</a:t>
            </a:r>
          </a:p>
          <a:p>
            <a:pPr marL="540000" indent="-540000">
              <a:spcAft>
                <a:spcPts val="1200"/>
              </a:spcAft>
              <a:buNone/>
            </a:pPr>
            <a:r>
              <a:rPr lang="en-IE" sz="1200" dirty="0"/>
              <a:t>A6.	PC+ Members who don’t pay the renewal fee as of one week after their PC+ renewal  date will still be able to enjoy wholesale pricing as a Preferred Customer, but they won’t be able to take advantage of the other benefits of being a PC+ customer. If they don’t have an active MSO, they will need to pay retail prices for products. </a:t>
            </a:r>
          </a:p>
          <a:p>
            <a:pPr marL="540000" indent="-540000">
              <a:spcAft>
                <a:spcPts val="0"/>
              </a:spcAft>
              <a:buNone/>
            </a:pPr>
            <a:r>
              <a:rPr lang="en-IE" sz="1200" b="1" dirty="0">
                <a:solidFill>
                  <a:schemeClr val="accent3"/>
                </a:solidFill>
              </a:rPr>
              <a:t>Q7.	HOW LONG DOES A PC+ PROGRAM SUBSCRIPTION LAST?</a:t>
            </a:r>
          </a:p>
          <a:p>
            <a:pPr marL="540000" indent="-540000">
              <a:spcAft>
                <a:spcPts val="1200"/>
              </a:spcAft>
              <a:buNone/>
            </a:pPr>
            <a:r>
              <a:rPr lang="en-IE" sz="1200" dirty="0"/>
              <a:t>A7.	A year from when they first signed up. PC+ members will no longer receive a free annual subscription renewal at the end of that first year. All PC+ customers will need to pay a subscription renewal fee of $25/€25 on an annual basis to remain PC+ customers.</a:t>
            </a:r>
          </a:p>
          <a:p>
            <a:pPr marL="540000" indent="-540000">
              <a:spcAft>
                <a:spcPts val="0"/>
              </a:spcAft>
              <a:buNone/>
            </a:pPr>
            <a:r>
              <a:rPr lang="en-IE" sz="1200" b="1" dirty="0">
                <a:solidFill>
                  <a:schemeClr val="accent3"/>
                </a:solidFill>
              </a:rPr>
              <a:t>Q8.	WHAT IF A PC+ MEMBER CANCELS THEIR MSO?</a:t>
            </a:r>
          </a:p>
          <a:p>
            <a:pPr marL="540000" indent="-540000">
              <a:spcAft>
                <a:spcPts val="1200"/>
              </a:spcAft>
              <a:buNone/>
            </a:pPr>
            <a:r>
              <a:rPr lang="en-IE" sz="1200" dirty="0"/>
              <a:t>A8.	If a PC+ Member cancels their MSO, they remain a part of the program until their renewal date but will not be able to take advantage of wholesale pricing. If they fail to pay the renewal fee, they will be downgraded from PC+ Member to Retail Customer.</a:t>
            </a:r>
          </a:p>
          <a:p>
            <a:pPr marL="540000" indent="-540000">
              <a:spcAft>
                <a:spcPts val="0"/>
              </a:spcAft>
              <a:buNone/>
            </a:pPr>
            <a:r>
              <a:rPr lang="en-IE" sz="1200" b="1" dirty="0">
                <a:solidFill>
                  <a:schemeClr val="accent3"/>
                </a:solidFill>
              </a:rPr>
              <a:t>Q9.	WHAT IF AN EXISTING RETAIL CUSTOMER CREATES A MSO AND PAYS THE $25/€25 SIGN-UP FEE?</a:t>
            </a:r>
          </a:p>
          <a:p>
            <a:pPr marL="540000" indent="-540000">
              <a:spcAft>
                <a:spcPts val="1200"/>
              </a:spcAft>
              <a:buNone/>
            </a:pPr>
            <a:r>
              <a:rPr lang="en-IE" sz="1200" dirty="0"/>
              <a:t>A9.	They will upgraded to the PC+ Program. </a:t>
            </a:r>
          </a:p>
          <a:p>
            <a:pPr marL="540000" indent="-540000">
              <a:spcAft>
                <a:spcPts val="0"/>
              </a:spcAft>
              <a:buNone/>
            </a:pPr>
            <a:r>
              <a:rPr lang="en-IE" sz="1200" b="1" dirty="0">
                <a:solidFill>
                  <a:schemeClr val="accent3"/>
                </a:solidFill>
              </a:rPr>
              <a:t>Q10.	IS THE ANNUAL RENEWAL FEE REFUNDABLE?</a:t>
            </a:r>
          </a:p>
          <a:p>
            <a:pPr marL="540000" indent="-540000">
              <a:spcAft>
                <a:spcPts val="1200"/>
              </a:spcAft>
              <a:buNone/>
            </a:pPr>
            <a:r>
              <a:rPr lang="en-IE" sz="1200" dirty="0"/>
              <a:t>A10.	The fee of $25.00/€25.00 is non-refundable. An email notification will be sent asking them if they want to renew before their status is set to expire.</a:t>
            </a:r>
          </a:p>
          <a:p>
            <a:pPr marL="540000" indent="-540000">
              <a:spcAft>
                <a:spcPts val="0"/>
              </a:spcAft>
              <a:buNone/>
            </a:pPr>
            <a:r>
              <a:rPr lang="en-IE" sz="1200" b="1" dirty="0">
                <a:solidFill>
                  <a:schemeClr val="accent3"/>
                </a:solidFill>
              </a:rPr>
              <a:t>Q11.	CAN A PC MEMBER MISS OR SKIP ANY MONTHS IN A YEAR AND RETAIN THEIR PC+ BENEFITS?</a:t>
            </a:r>
          </a:p>
          <a:p>
            <a:pPr marL="540000" indent="-540000">
              <a:spcAft>
                <a:spcPts val="1200"/>
              </a:spcAft>
              <a:buNone/>
            </a:pPr>
            <a:r>
              <a:rPr lang="en-IE" sz="1200" dirty="0"/>
              <a:t>A11.	Preferred Customers can cancel or skip two months of their MSO in a rolling 12-month period and still retain their PC benefits. The 12-month period begins when the first qualifying order is created. If they return more than two orders, however, their momentum will be lost, and the qualifying order count will reset to 0. If it resets to 0, they will not restart their samples. They will only continue on from where they last qualified.</a:t>
            </a:r>
          </a:p>
        </p:txBody>
      </p:sp>
    </p:spTree>
    <p:extLst>
      <p:ext uri="{BB962C8B-B14F-4D97-AF65-F5344CB8AC3E}">
        <p14:creationId xmlns:p14="http://schemas.microsoft.com/office/powerpoint/2010/main" val="34423616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alpha val="57000"/>
          </a:schemeClr>
        </a:solidFill>
        <a:effectLst/>
      </p:bgPr>
    </p:bg>
    <p:spTree>
      <p:nvGrpSpPr>
        <p:cNvPr id="1" name="">
          <a:extLst>
            <a:ext uri="{FF2B5EF4-FFF2-40B4-BE49-F238E27FC236}">
              <a16:creationId xmlns:a16="http://schemas.microsoft.com/office/drawing/2014/main" id="{F2C76F0F-24A4-9564-72FC-617D168440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7F7DC6-4A72-3C42-24B1-2586D3E63E3D}"/>
              </a:ext>
            </a:extLst>
          </p:cNvPr>
          <p:cNvSpPr>
            <a:spLocks noGrp="1"/>
          </p:cNvSpPr>
          <p:nvPr>
            <p:ph type="title"/>
          </p:nvPr>
        </p:nvSpPr>
        <p:spPr/>
        <p:txBody>
          <a:bodyPr/>
          <a:lstStyle/>
          <a:p>
            <a:r>
              <a:rPr lang="en-IE" dirty="0">
                <a:solidFill>
                  <a:schemeClr val="accent3"/>
                </a:solidFill>
              </a:rPr>
              <a:t>FAQs</a:t>
            </a:r>
          </a:p>
        </p:txBody>
      </p:sp>
      <p:sp>
        <p:nvSpPr>
          <p:cNvPr id="8" name="Content Placeholder 2">
            <a:extLst>
              <a:ext uri="{FF2B5EF4-FFF2-40B4-BE49-F238E27FC236}">
                <a16:creationId xmlns:a16="http://schemas.microsoft.com/office/drawing/2014/main" id="{82F19A3F-43CC-4FB4-3E1E-684C31EDDF09}"/>
              </a:ext>
            </a:extLst>
          </p:cNvPr>
          <p:cNvSpPr>
            <a:spLocks noGrp="1"/>
          </p:cNvSpPr>
          <p:nvPr>
            <p:ph idx="1"/>
          </p:nvPr>
        </p:nvSpPr>
        <p:spPr>
          <a:xfrm>
            <a:off x="864000" y="1690688"/>
            <a:ext cx="10464000" cy="3940963"/>
          </a:xfrm>
        </p:spPr>
        <p:txBody>
          <a:bodyPr numCol="1"/>
          <a:lstStyle/>
          <a:p>
            <a:pPr marL="540000" indent="-540000">
              <a:spcAft>
                <a:spcPts val="0"/>
              </a:spcAft>
              <a:buNone/>
            </a:pPr>
            <a:r>
              <a:rPr lang="en-IE" sz="1200" b="1" dirty="0">
                <a:solidFill>
                  <a:schemeClr val="accent3"/>
                </a:solidFill>
              </a:rPr>
              <a:t>Q12.	WITH THE SHARE PROGRAM, CAN A PC+ MEMBER EARN MORE THAN ONE $100 USD/€95 PRODUCT CREDIT IN A MONTH?</a:t>
            </a:r>
          </a:p>
          <a:p>
            <a:pPr marL="540000" indent="-540000">
              <a:spcAft>
                <a:spcPts val="1200"/>
              </a:spcAft>
              <a:buNone/>
            </a:pPr>
            <a:r>
              <a:rPr lang="en-IE" sz="1200" dirty="0"/>
              <a:t>A12.	Yes, they can! If the Customers they refer purchase more products in any given month, or if they refer two more customers and place another personal order, or refer three more customers, they can accrue more credits. The number of credits they can accrue is not limited.</a:t>
            </a:r>
          </a:p>
          <a:p>
            <a:pPr marL="540000" indent="-540000">
              <a:spcAft>
                <a:spcPts val="0"/>
              </a:spcAft>
              <a:buNone/>
            </a:pPr>
            <a:r>
              <a:rPr lang="en-IE" sz="1200" b="1" dirty="0">
                <a:solidFill>
                  <a:schemeClr val="accent3"/>
                </a:solidFill>
              </a:rPr>
              <a:t>Q13.	WILL A PC+ MEMBER’S SHARE PROGRAM CREDITS BE AUTOMATICALLY APPLIED TO ANY OF THEIR ORDERS?</a:t>
            </a:r>
          </a:p>
          <a:p>
            <a:pPr marL="540000" indent="-540000">
              <a:spcAft>
                <a:spcPts val="1200"/>
              </a:spcAft>
              <a:buNone/>
            </a:pPr>
            <a:r>
              <a:rPr lang="en-IE" sz="1200" dirty="0"/>
              <a:t>A13.	Yes, they will. They will no longer be required to enable a setting to have Share Program points applied</a:t>
            </a:r>
          </a:p>
          <a:p>
            <a:pPr marL="540000" indent="-540000">
              <a:spcAft>
                <a:spcPts val="0"/>
              </a:spcAft>
              <a:buNone/>
            </a:pPr>
            <a:r>
              <a:rPr lang="en-IE" sz="1200" b="1" dirty="0">
                <a:solidFill>
                  <a:schemeClr val="accent3"/>
                </a:solidFill>
              </a:rPr>
              <a:t>Q14.	WILL THOSE CREDITS HAVE AN EXPIRATION DATE, OR CAN THEY BE USED AT ANY TIME?</a:t>
            </a:r>
          </a:p>
          <a:p>
            <a:pPr marL="540000" indent="-540000">
              <a:spcAft>
                <a:spcPts val="1200"/>
              </a:spcAft>
              <a:buNone/>
            </a:pPr>
            <a:r>
              <a:rPr lang="en-IE" sz="1200" dirty="0"/>
              <a:t>A14.	Credits will expire after two months.</a:t>
            </a:r>
            <a:endParaRPr lang="en-IE" sz="1200" b="1" dirty="0">
              <a:solidFill>
                <a:schemeClr val="accent3"/>
              </a:solidFill>
            </a:endParaRPr>
          </a:p>
          <a:p>
            <a:pPr marL="540000" indent="-540000">
              <a:spcAft>
                <a:spcPts val="0"/>
              </a:spcAft>
              <a:buNone/>
            </a:pPr>
            <a:r>
              <a:rPr lang="en-IE" sz="1200" b="1" dirty="0">
                <a:solidFill>
                  <a:schemeClr val="accent3"/>
                </a:solidFill>
              </a:rPr>
              <a:t>Q15.	WHAT MAKES A QUALIFYING ORDER FOR PURPOSES OF THE SHARE PROGRAM?</a:t>
            </a:r>
          </a:p>
          <a:p>
            <a:pPr marL="540000" indent="-540000">
              <a:spcAft>
                <a:spcPts val="1200"/>
              </a:spcAft>
              <a:buNone/>
            </a:pPr>
            <a:r>
              <a:rPr lang="en-IE" sz="1200" dirty="0"/>
              <a:t>A15.	The only requirement for a referred customer order to count towards a PC+ customer’s Share Program credits is that it has a BV value. Any order with a BV value will count as a qualifying order. </a:t>
            </a:r>
          </a:p>
          <a:p>
            <a:pPr marL="540000" indent="-540000">
              <a:spcAft>
                <a:spcPts val="0"/>
              </a:spcAft>
              <a:buNone/>
            </a:pPr>
            <a:r>
              <a:rPr lang="en-IE" sz="1200" b="1" dirty="0">
                <a:solidFill>
                  <a:schemeClr val="accent3"/>
                </a:solidFill>
              </a:rPr>
              <a:t>Q16.	CAN SHARE PROGRAM CREDITS ONLY BE APPLIED TO PATCHES?</a:t>
            </a:r>
          </a:p>
          <a:p>
            <a:pPr marL="540000" indent="-540000">
              <a:spcAft>
                <a:spcPts val="1200"/>
              </a:spcAft>
              <a:buNone/>
            </a:pPr>
            <a:r>
              <a:rPr lang="en-IE" sz="1200" dirty="0"/>
              <a:t>A16.	Not anymore. Now, Share Program credits can be applied to any product.</a:t>
            </a:r>
          </a:p>
          <a:p>
            <a:pPr marL="540000" indent="-540000">
              <a:spcAft>
                <a:spcPts val="0"/>
              </a:spcAft>
              <a:buNone/>
            </a:pPr>
            <a:r>
              <a:rPr lang="en-IE" sz="1200" b="1" dirty="0">
                <a:solidFill>
                  <a:schemeClr val="accent3"/>
                </a:solidFill>
              </a:rPr>
              <a:t>Q17.	WILL EXISTING PC/PC+ CUSTOMERS’ LOYALTY REWARDS CONTINUE FROM WHERE THEY’RE AT WHEN THESE ENHANCEMENTS LAUNCH, OR WILL THEY RESET?</a:t>
            </a:r>
          </a:p>
          <a:p>
            <a:pPr marL="540000" indent="-540000">
              <a:spcAft>
                <a:spcPts val="1200"/>
              </a:spcAft>
              <a:buNone/>
            </a:pPr>
            <a:r>
              <a:rPr lang="en-IE" sz="1200" dirty="0"/>
              <a:t>A17.	The current rewards program will reset when the new program begins. Everyone will start fresh in the new rewards program.</a:t>
            </a:r>
          </a:p>
          <a:p>
            <a:pPr marL="540000" indent="-540000">
              <a:spcAft>
                <a:spcPts val="0"/>
              </a:spcAft>
              <a:buNone/>
            </a:pPr>
            <a:r>
              <a:rPr lang="en-IE" sz="1200" b="1" dirty="0">
                <a:solidFill>
                  <a:schemeClr val="accent3"/>
                </a:solidFill>
              </a:rPr>
              <a:t>Q18.	IN THE LAST LOYALTY SAMPLE, CAN THEY CHOOSE ANY ALAVIDA PRODUCT (I.E., PATCHES, DAY, NIGHT, EYE CREAM)?</a:t>
            </a:r>
          </a:p>
          <a:p>
            <a:pPr marL="540000" indent="-540000">
              <a:spcAft>
                <a:spcPts val="1200"/>
              </a:spcAft>
              <a:buNone/>
            </a:pPr>
            <a:r>
              <a:rPr lang="en-IE" sz="1200" dirty="0"/>
              <a:t>A18.	Yes.</a:t>
            </a:r>
          </a:p>
          <a:p>
            <a:pPr marL="540000" indent="-540000">
              <a:spcAft>
                <a:spcPts val="0"/>
              </a:spcAft>
              <a:buNone/>
            </a:pPr>
            <a:endParaRPr lang="en-IE" sz="1200" b="1" dirty="0">
              <a:solidFill>
                <a:schemeClr val="accent3"/>
              </a:solidFill>
            </a:endParaRPr>
          </a:p>
        </p:txBody>
      </p:sp>
    </p:spTree>
    <p:extLst>
      <p:ext uri="{BB962C8B-B14F-4D97-AF65-F5344CB8AC3E}">
        <p14:creationId xmlns:p14="http://schemas.microsoft.com/office/powerpoint/2010/main" val="55949705"/>
      </p:ext>
    </p:extLst>
  </p:cSld>
  <p:clrMapOvr>
    <a:masterClrMapping/>
  </p:clrMapOvr>
</p:sld>
</file>

<file path=ppt/theme/theme1.xml><?xml version="1.0" encoding="utf-8"?>
<a:theme xmlns:a="http://schemas.openxmlformats.org/drawingml/2006/main" name="Office Theme">
  <a:themeElements>
    <a:clrScheme name="LW PC PC+">
      <a:dk1>
        <a:srgbClr val="0C0C0C"/>
      </a:dk1>
      <a:lt1>
        <a:sysClr val="window" lastClr="FFFFFF"/>
      </a:lt1>
      <a:dk2>
        <a:srgbClr val="3F3F3F"/>
      </a:dk2>
      <a:lt2>
        <a:srgbClr val="F2F2F2"/>
      </a:lt2>
      <a:accent1>
        <a:srgbClr val="00B2CB"/>
      </a:accent1>
      <a:accent2>
        <a:srgbClr val="5D2E64"/>
      </a:accent2>
      <a:accent3>
        <a:srgbClr val="145091"/>
      </a:accent3>
      <a:accent4>
        <a:srgbClr val="5EB3E4"/>
      </a:accent4>
      <a:accent5>
        <a:srgbClr val="999999"/>
      </a:accent5>
      <a:accent6>
        <a:srgbClr val="F2F2F2"/>
      </a:accent6>
      <a:hlink>
        <a:srgbClr val="145091"/>
      </a:hlink>
      <a:folHlink>
        <a:srgbClr val="5D2E64"/>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592</TotalTime>
  <Words>2015</Words>
  <Application>Microsoft Office PowerPoint</Application>
  <PresentationFormat>Widescreen</PresentationFormat>
  <Paragraphs>107</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Arial</vt:lpstr>
      <vt:lpstr>Cabin</vt:lpstr>
      <vt:lpstr>Wingdings</vt:lpstr>
      <vt:lpstr>Office Theme</vt:lpstr>
      <vt:lpstr>PowerPoint Presentation</vt:lpstr>
      <vt:lpstr>2025 Summary of Changes to PC/PC+ Program</vt:lpstr>
      <vt:lpstr>Elements that are staying the same</vt:lpstr>
      <vt:lpstr>Loyalty Samples</vt:lpstr>
      <vt:lpstr>Loyalty Samples - PC </vt:lpstr>
      <vt:lpstr>Loyalty Samples - PC+ </vt:lpstr>
      <vt:lpstr>Enhancements to PC+ Share Program</vt:lpstr>
      <vt:lpstr>Enhancements to PC+ Share Program</vt:lpstr>
      <vt:lpstr>FAQs</vt:lpstr>
      <vt:lpstr>FAQs</vt:lpstr>
      <vt:lpstr>FAQs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Stephen Johnson</dc:creator>
  <cp:lastModifiedBy>Stephen Johnson</cp:lastModifiedBy>
  <cp:revision>11</cp:revision>
  <dcterms:created xsi:type="dcterms:W3CDTF">2025-03-12T11:45:21Z</dcterms:created>
  <dcterms:modified xsi:type="dcterms:W3CDTF">2025-04-01T16:56:49Z</dcterms:modified>
</cp:coreProperties>
</file>